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  <p:sldMasterId id="214748365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33" roundtripDataSignature="AMtx7mjkjviUtPZVPjyHsbJm9HyGalSg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customschemas.google.com/relationships/presentationmetadata" Target="metadata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2" name="Google Shape;60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5" name="Google Shape;625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4" name="Google Shape;64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8" name="Google Shape;678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9" name="Google Shape;689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6" name="Google Shape;696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5" name="Google Shape;705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Google Shape;712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1" name="Google Shape;721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8"/>
          <p:cNvSpPr txBox="1"/>
          <p:nvPr>
            <p:ph type="ctrTitle"/>
          </p:nvPr>
        </p:nvSpPr>
        <p:spPr>
          <a:xfrm>
            <a:off x="685800" y="1600200"/>
            <a:ext cx="7772400" cy="19732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SzPts val="192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138" name="Google Shape;138;p28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8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8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8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38"/>
          <p:cNvSpPr txBox="1"/>
          <p:nvPr>
            <p:ph idx="1" type="body"/>
          </p:nvPr>
        </p:nvSpPr>
        <p:spPr>
          <a:xfrm rot="5400000">
            <a:off x="2306637" y="-249238"/>
            <a:ext cx="4530725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331" name="Google Shape;331;p38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38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38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9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39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  <a:defRPr sz="3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4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37" name="Google Shape;337;p39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Font typeface="Verdana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6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Font typeface="Verdana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9pPr>
          </a:lstStyle>
          <a:p/>
        </p:txBody>
      </p:sp>
      <p:sp>
        <p:nvSpPr>
          <p:cNvPr id="338" name="Google Shape;338;p39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9" name="Google Shape;339;p39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0" name="Google Shape;340;p39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p4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0520" lvl="0" marL="457200" algn="l">
              <a:spcBef>
                <a:spcPts val="640"/>
              </a:spcBef>
              <a:spcAft>
                <a:spcPts val="0"/>
              </a:spcAft>
              <a:buSzPts val="1920"/>
              <a:buChar char="◆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SzPts val="2800"/>
              <a:buFont typeface="Verdana"/>
              <a:buChar char="•"/>
              <a:defRPr sz="2800"/>
            </a:lvl2pPr>
            <a:lvl3pPr indent="-320039" lvl="2" marL="1371600" algn="l">
              <a:spcBef>
                <a:spcPts val="480"/>
              </a:spcBef>
              <a:spcAft>
                <a:spcPts val="0"/>
              </a:spcAft>
              <a:buSzPts val="1440"/>
              <a:buChar char="◆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Char char="•"/>
              <a:defRPr sz="2000"/>
            </a:lvl4pPr>
            <a:lvl5pPr indent="-304800" lvl="4" marL="22860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5pPr>
            <a:lvl6pPr indent="-304800" lvl="5" marL="27432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6pPr>
            <a:lvl7pPr indent="-304800" lvl="6" marL="32004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7pPr>
            <a:lvl8pPr indent="-304800" lvl="7" marL="36576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8pPr>
            <a:lvl9pPr indent="-304800" lvl="8" marL="41148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9pPr>
          </a:lstStyle>
          <a:p/>
        </p:txBody>
      </p:sp>
      <p:sp>
        <p:nvSpPr>
          <p:cNvPr id="344" name="Google Shape;344;p4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Font typeface="Verdana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6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Font typeface="Verdana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9pPr>
          </a:lstStyle>
          <a:p/>
        </p:txBody>
      </p:sp>
      <p:sp>
        <p:nvSpPr>
          <p:cNvPr id="345" name="Google Shape;345;p40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6" name="Google Shape;346;p40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7" name="Google Shape;347;p40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1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0" name="Google Shape;350;p41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1" name="Google Shape;351;p41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2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4" name="Google Shape;354;p42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5" name="Google Shape;355;p42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6" name="Google Shape;356;p42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9" name="Google Shape;359;p4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44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08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Font typeface="Verdana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9pPr>
          </a:lstStyle>
          <a:p/>
        </p:txBody>
      </p:sp>
      <p:sp>
        <p:nvSpPr>
          <p:cNvPr id="360" name="Google Shape;360;p43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spcBef>
                <a:spcPts val="480"/>
              </a:spcBef>
              <a:spcAft>
                <a:spcPts val="0"/>
              </a:spcAft>
              <a:buSzPts val="1440"/>
              <a:buChar char="◆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Char char="•"/>
              <a:defRPr sz="2000"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Font typeface="Verdana"/>
              <a:buChar char="•"/>
              <a:defRPr sz="1600"/>
            </a:lvl4pPr>
            <a:lvl5pPr indent="-289560" lvl="4" marL="22860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5pPr>
            <a:lvl6pPr indent="-289560" lvl="5" marL="27432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6pPr>
            <a:lvl7pPr indent="-289560" lvl="6" marL="32004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7pPr>
            <a:lvl8pPr indent="-289559" lvl="7" marL="36576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8pPr>
            <a:lvl9pPr indent="-289559" lvl="8" marL="41148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9pPr>
          </a:lstStyle>
          <a:p/>
        </p:txBody>
      </p:sp>
      <p:sp>
        <p:nvSpPr>
          <p:cNvPr id="361" name="Google Shape;361;p43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44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08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Font typeface="Verdana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960"/>
              <a:buNone/>
              <a:defRPr b="1" sz="1600"/>
            </a:lvl9pPr>
          </a:lstStyle>
          <a:p/>
        </p:txBody>
      </p:sp>
      <p:sp>
        <p:nvSpPr>
          <p:cNvPr id="362" name="Google Shape;362;p4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spcBef>
                <a:spcPts val="480"/>
              </a:spcBef>
              <a:spcAft>
                <a:spcPts val="0"/>
              </a:spcAft>
              <a:buSzPts val="1440"/>
              <a:buChar char="◆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Char char="•"/>
              <a:defRPr sz="2000"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Font typeface="Verdana"/>
              <a:buChar char="•"/>
              <a:defRPr sz="1600"/>
            </a:lvl4pPr>
            <a:lvl5pPr indent="-289560" lvl="4" marL="22860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5pPr>
            <a:lvl6pPr indent="-289560" lvl="5" marL="27432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6pPr>
            <a:lvl7pPr indent="-289560" lvl="6" marL="32004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7pPr>
            <a:lvl8pPr indent="-289559" lvl="7" marL="36576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8pPr>
            <a:lvl9pPr indent="-289559" lvl="8" marL="411480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9pPr>
          </a:lstStyle>
          <a:p/>
        </p:txBody>
      </p:sp>
      <p:sp>
        <p:nvSpPr>
          <p:cNvPr id="363" name="Google Shape;363;p43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4" name="Google Shape;364;p43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5" name="Google Shape;365;p43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8" name="Google Shape;368;p4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1200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800"/>
              <a:buFont typeface="Verdana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1400"/>
              <a:buFont typeface="Verdana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9pPr>
          </a:lstStyle>
          <a:p/>
        </p:txBody>
      </p:sp>
      <p:sp>
        <p:nvSpPr>
          <p:cNvPr id="369" name="Google Shape;369;p44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0" name="Google Shape;370;p44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1" name="Google Shape;371;p44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0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3" name="Google Shape;273;p30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274" name="Google Shape;274;p30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30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6" name="Google Shape;276;p30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graphique ou organigramme hiérarchique" type="dgm">
  <p:cSld name="DIAGRAM"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1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9" name="Google Shape;279;p31"/>
          <p:cNvSpPr/>
          <p:nvPr>
            <p:ph idx="2" type="dgm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  <a:defRPr b="0" i="0" sz="3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40"/>
              <a:buFont typeface="Noto Sans Symbols"/>
              <a:buChar char="◆"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Char char="•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0" name="Google Shape;280;p31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1" name="Google Shape;281;p31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2" name="Google Shape;282;p31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. Texte et contenu" type="txAndObj">
  <p:cSld name="TEXT_AND_OBJECT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2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5" name="Google Shape;285;p32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286" name="Google Shape;286;p32"/>
          <p:cNvSpPr txBox="1"/>
          <p:nvPr>
            <p:ph idx="2" type="body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287" name="Google Shape;287;p32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8" name="Google Shape;288;p32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p32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. Texte et 2 contenus" type="txAndTwoObj">
  <p:cSld name="TEXT_AND_TWO_OBJECTS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3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2" name="Google Shape;292;p33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293" name="Google Shape;293;p33"/>
          <p:cNvSpPr txBox="1"/>
          <p:nvPr>
            <p:ph idx="2" type="body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294" name="Google Shape;294;p33"/>
          <p:cNvSpPr txBox="1"/>
          <p:nvPr>
            <p:ph idx="3" type="body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295" name="Google Shape;295;p33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6" name="Google Shape;296;p33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33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4 contenus" type="fourObj">
  <p:cSld name="FOUR_OBJECTS"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4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0" name="Google Shape;300;p34"/>
          <p:cNvSpPr txBox="1"/>
          <p:nvPr>
            <p:ph idx="1" type="body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301" name="Google Shape;301;p34"/>
          <p:cNvSpPr txBox="1"/>
          <p:nvPr>
            <p:ph idx="2" type="body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302" name="Google Shape;302;p34"/>
          <p:cNvSpPr txBox="1"/>
          <p:nvPr>
            <p:ph idx="3" type="body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303" name="Google Shape;303;p34"/>
          <p:cNvSpPr txBox="1"/>
          <p:nvPr>
            <p:ph idx="4" type="body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304" name="Google Shape;304;p34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34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34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. Contenu et 2 contenus" type="objAndTwoObj">
  <p:cSld name="OBJECT_AND_TWO_OBJECTS"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5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35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310" name="Google Shape;310;p35"/>
          <p:cNvSpPr txBox="1"/>
          <p:nvPr>
            <p:ph idx="2" type="body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311" name="Google Shape;311;p35"/>
          <p:cNvSpPr txBox="1"/>
          <p:nvPr>
            <p:ph idx="3" type="body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312" name="Google Shape;312;p35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35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35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6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7" name="Google Shape;317;p36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algn="l">
              <a:spcBef>
                <a:spcPts val="560"/>
              </a:spcBef>
              <a:spcAft>
                <a:spcPts val="0"/>
              </a:spcAft>
              <a:buSzPts val="1680"/>
              <a:buChar char="◆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Font typeface="Verdana"/>
              <a:buChar char="•"/>
              <a:defRPr sz="2400"/>
            </a:lvl2pPr>
            <a:lvl3pPr indent="-304800" lvl="2" marL="13716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Font typeface="Verdana"/>
              <a:buChar char="•"/>
              <a:defRPr sz="1800"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9pPr>
          </a:lstStyle>
          <a:p/>
        </p:txBody>
      </p:sp>
      <p:sp>
        <p:nvSpPr>
          <p:cNvPr id="318" name="Google Shape;318;p36"/>
          <p:cNvSpPr txBox="1"/>
          <p:nvPr>
            <p:ph idx="2" type="body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algn="l">
              <a:spcBef>
                <a:spcPts val="560"/>
              </a:spcBef>
              <a:spcAft>
                <a:spcPts val="0"/>
              </a:spcAft>
              <a:buSzPts val="1680"/>
              <a:buChar char="◆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Font typeface="Verdana"/>
              <a:buChar char="•"/>
              <a:defRPr sz="2400"/>
            </a:lvl2pPr>
            <a:lvl3pPr indent="-304800" lvl="2" marL="13716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Font typeface="Verdana"/>
              <a:buChar char="•"/>
              <a:defRPr sz="1800"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9pPr>
          </a:lstStyle>
          <a:p/>
        </p:txBody>
      </p:sp>
      <p:sp>
        <p:nvSpPr>
          <p:cNvPr id="319" name="Google Shape;319;p36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36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36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7"/>
          <p:cNvSpPr txBox="1"/>
          <p:nvPr>
            <p:ph type="title"/>
          </p:nvPr>
        </p:nvSpPr>
        <p:spPr>
          <a:xfrm rot="5400000">
            <a:off x="4731544" y="2175669"/>
            <a:ext cx="5853112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37"/>
          <p:cNvSpPr txBox="1"/>
          <p:nvPr>
            <p:ph idx="1" type="body"/>
          </p:nvPr>
        </p:nvSpPr>
        <p:spPr>
          <a:xfrm rot="5400000">
            <a:off x="540544" y="194469"/>
            <a:ext cx="5853112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297179" lvl="4" marL="22860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indent="-297179" lvl="5" marL="27432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indent="-297179" lvl="7" marL="36576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indent="-297179" lvl="8" marL="411480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/>
        </p:txBody>
      </p:sp>
      <p:sp>
        <p:nvSpPr>
          <p:cNvPr id="325" name="Google Shape;325;p37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6" name="Google Shape;326;p37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7" name="Google Shape;327;p37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100000">
              <a:schemeClr val="dk2"/>
            </a:gs>
          </a:gsLst>
          <a:lin ang="1890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27"/>
          <p:cNvGrpSpPr/>
          <p:nvPr/>
        </p:nvGrpSpPr>
        <p:grpSpPr>
          <a:xfrm>
            <a:off x="-851303" y="798512"/>
            <a:ext cx="7621990" cy="6847556"/>
            <a:chOff x="-521" y="480"/>
            <a:chExt cx="4801" cy="4313"/>
          </a:xfrm>
        </p:grpSpPr>
        <p:grpSp>
          <p:nvGrpSpPr>
            <p:cNvPr id="7" name="Google Shape;7;p27"/>
            <p:cNvGrpSpPr/>
            <p:nvPr/>
          </p:nvGrpSpPr>
          <p:grpSpPr>
            <a:xfrm>
              <a:off x="-521" y="480"/>
              <a:ext cx="4801" cy="4313"/>
              <a:chOff x="-137" y="522"/>
              <a:chExt cx="4801" cy="4313"/>
            </a:xfrm>
          </p:grpSpPr>
          <p:grpSp>
            <p:nvGrpSpPr>
              <p:cNvPr id="8" name="Google Shape;8;p27"/>
              <p:cNvGrpSpPr/>
              <p:nvPr/>
            </p:nvGrpSpPr>
            <p:grpSpPr>
              <a:xfrm>
                <a:off x="-137" y="522"/>
                <a:ext cx="4801" cy="4313"/>
                <a:chOff x="-137" y="522"/>
                <a:chExt cx="4801" cy="4313"/>
              </a:xfrm>
            </p:grpSpPr>
            <p:sp>
              <p:nvSpPr>
                <p:cNvPr id="9" name="Google Shape;9;p27"/>
                <p:cNvSpPr/>
                <p:nvPr/>
              </p:nvSpPr>
              <p:spPr>
                <a:xfrm>
                  <a:off x="628" y="1241"/>
                  <a:ext cx="3281" cy="3075"/>
                </a:xfrm>
                <a:custGeom>
                  <a:rect b="b" l="l" r="r" t="t"/>
                  <a:pathLst>
                    <a:path extrusionOk="0" h="3075" w="3271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grpSp>
              <p:nvGrpSpPr>
                <p:cNvPr id="10" name="Google Shape;10;p27"/>
                <p:cNvGrpSpPr/>
                <p:nvPr/>
              </p:nvGrpSpPr>
              <p:grpSpPr>
                <a:xfrm>
                  <a:off x="-137" y="522"/>
                  <a:ext cx="4801" cy="4313"/>
                  <a:chOff x="-137" y="522"/>
                  <a:chExt cx="4801" cy="4313"/>
                </a:xfrm>
              </p:grpSpPr>
              <p:sp>
                <p:nvSpPr>
                  <p:cNvPr id="11" name="Google Shape;11;p27"/>
                  <p:cNvSpPr/>
                  <p:nvPr/>
                </p:nvSpPr>
                <p:spPr>
                  <a:xfrm>
                    <a:off x="400" y="815"/>
                    <a:ext cx="3964" cy="3501"/>
                  </a:xfrm>
                  <a:custGeom>
                    <a:rect b="b" l="l" r="r" t="t"/>
                    <a:pathLst>
                      <a:path extrusionOk="0" h="3501" w="3952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180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sp>
                <p:nvSpPr>
                  <p:cNvPr id="12" name="Google Shape;12;p27"/>
                  <p:cNvSpPr/>
                  <p:nvPr/>
                </p:nvSpPr>
                <p:spPr>
                  <a:xfrm>
                    <a:off x="406" y="953"/>
                    <a:ext cx="3803" cy="3363"/>
                  </a:xfrm>
                  <a:custGeom>
                    <a:rect b="b" l="l" r="r" t="t"/>
                    <a:pathLst>
                      <a:path extrusionOk="0" h="3363" w="3791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180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sp>
                <p:nvSpPr>
                  <p:cNvPr id="13" name="Google Shape;13;p27"/>
                  <p:cNvSpPr/>
                  <p:nvPr/>
                </p:nvSpPr>
                <p:spPr>
                  <a:xfrm>
                    <a:off x="514" y="1091"/>
                    <a:ext cx="3538" cy="3225"/>
                  </a:xfrm>
                  <a:custGeom>
                    <a:rect b="b" l="l" r="r" t="t"/>
                    <a:pathLst>
                      <a:path extrusionOk="0" h="3225" w="3527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180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grpSp>
                <p:nvGrpSpPr>
                  <p:cNvPr id="14" name="Google Shape;14;p27"/>
                  <p:cNvGrpSpPr/>
                  <p:nvPr/>
                </p:nvGrpSpPr>
                <p:grpSpPr>
                  <a:xfrm>
                    <a:off x="-137" y="522"/>
                    <a:ext cx="4801" cy="4313"/>
                    <a:chOff x="-137" y="522"/>
                    <a:chExt cx="4801" cy="4313"/>
                  </a:xfrm>
                </p:grpSpPr>
                <p:sp>
                  <p:nvSpPr>
                    <p:cNvPr id="15" name="Google Shape;15;p27"/>
                    <p:cNvSpPr/>
                    <p:nvPr/>
                  </p:nvSpPr>
                  <p:spPr>
                    <a:xfrm>
                      <a:off x="400" y="522"/>
                      <a:ext cx="4264" cy="3794"/>
                    </a:xfrm>
                    <a:custGeom>
                      <a:rect b="b" l="l" r="r" t="t"/>
                      <a:pathLst>
                        <a:path extrusionOk="0" h="3794" w="4251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anchorCtr="0" anchor="t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800" u="none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p:txBody>
                </p:sp>
                <p:grpSp>
                  <p:nvGrpSpPr>
                    <p:cNvPr id="16" name="Google Shape;16;p27"/>
                    <p:cNvGrpSpPr/>
                    <p:nvPr/>
                  </p:nvGrpSpPr>
                  <p:grpSpPr>
                    <a:xfrm>
                      <a:off x="-137" y="534"/>
                      <a:ext cx="4795" cy="4301"/>
                      <a:chOff x="-137" y="534"/>
                      <a:chExt cx="4795" cy="4301"/>
                    </a:xfrm>
                  </p:grpSpPr>
                  <p:sp>
                    <p:nvSpPr>
                      <p:cNvPr id="17" name="Google Shape;17;p27"/>
                      <p:cNvSpPr/>
                      <p:nvPr/>
                    </p:nvSpPr>
                    <p:spPr>
                      <a:xfrm>
                        <a:off x="400" y="659"/>
                        <a:ext cx="4121" cy="3657"/>
                      </a:xfrm>
                      <a:custGeom>
                        <a:rect b="b" l="l" r="r" t="t"/>
                        <a:pathLst>
                          <a:path extrusionOk="0" h="3657" w="4108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b="0" i="0" sz="1800" u="none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endParaRPr>
                      </a:p>
                    </p:txBody>
                  </p:sp>
                  <p:grpSp>
                    <p:nvGrpSpPr>
                      <p:cNvPr id="18" name="Google Shape;18;p27"/>
                      <p:cNvGrpSpPr/>
                      <p:nvPr/>
                    </p:nvGrpSpPr>
                    <p:grpSpPr>
                      <a:xfrm>
                        <a:off x="-137" y="534"/>
                        <a:ext cx="4795" cy="4301"/>
                        <a:chOff x="-537" y="534"/>
                        <a:chExt cx="4795" cy="4301"/>
                      </a:xfrm>
                    </p:grpSpPr>
                    <p:cxnSp>
                      <p:nvCxnSpPr>
                        <p:cNvPr id="19" name="Google Shape;19;p27"/>
                        <p:cNvCxnSpPr/>
                        <p:nvPr/>
                      </p:nvCxnSpPr>
                      <p:spPr>
                        <a:xfrm rot="-9180000">
                          <a:off x="876" y="809"/>
                          <a:ext cx="1242" cy="191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0" name="Google Shape;20;p27"/>
                        <p:cNvCxnSpPr/>
                        <p:nvPr/>
                      </p:nvCxnSpPr>
                      <p:spPr>
                        <a:xfrm rot="-9180000">
                          <a:off x="-210" y="2117"/>
                          <a:ext cx="1921" cy="37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" name="Google Shape;21;p27"/>
                        <p:cNvCxnSpPr/>
                        <p:nvPr/>
                      </p:nvCxnSpPr>
                      <p:spPr>
                        <a:xfrm rot="-9180000">
                          <a:off x="-257" y="1886"/>
                          <a:ext cx="2029" cy="59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" name="Google Shape;22;p27"/>
                        <p:cNvCxnSpPr/>
                        <p:nvPr/>
                      </p:nvCxnSpPr>
                      <p:spPr>
                        <a:xfrm rot="-9180000">
                          <a:off x="-327" y="1599"/>
                          <a:ext cx="2175" cy="85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" name="Google Shape;23;p27"/>
                        <p:cNvCxnSpPr/>
                        <p:nvPr/>
                      </p:nvCxnSpPr>
                      <p:spPr>
                        <a:xfrm rot="-9180000">
                          <a:off x="-400" y="1259"/>
                          <a:ext cx="2334" cy="116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4" name="Google Shape;24;p27"/>
                        <p:cNvCxnSpPr/>
                        <p:nvPr/>
                      </p:nvCxnSpPr>
                      <p:spPr>
                        <a:xfrm rot="-9180000">
                          <a:off x="179" y="872"/>
                          <a:ext cx="1891" cy="168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5" name="Google Shape;25;p27"/>
                        <p:cNvCxnSpPr/>
                        <p:nvPr/>
                      </p:nvCxnSpPr>
                      <p:spPr>
                        <a:xfrm rot="-9180000">
                          <a:off x="-150" y="2329"/>
                          <a:ext cx="1806" cy="19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6" name="Google Shape;26;p27"/>
                        <p:cNvCxnSpPr/>
                        <p:nvPr/>
                      </p:nvCxnSpPr>
                      <p:spPr>
                        <a:xfrm rot="-9180000">
                          <a:off x="-109" y="2514"/>
                          <a:ext cx="1720" cy="3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7" name="Google Shape;27;p27"/>
                        <p:cNvCxnSpPr/>
                        <p:nvPr/>
                      </p:nvCxnSpPr>
                      <p:spPr>
                        <a:xfrm flipH="1" rot="1680000">
                          <a:off x="545" y="2785"/>
                          <a:ext cx="849" cy="80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8" name="Google Shape;28;p27"/>
                        <p:cNvCxnSpPr/>
                        <p:nvPr/>
                      </p:nvCxnSpPr>
                      <p:spPr>
                        <a:xfrm flipH="1" rot="1680000">
                          <a:off x="168" y="2669"/>
                          <a:ext cx="1295" cy="56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9" name="Google Shape;29;p27"/>
                        <p:cNvCxnSpPr/>
                        <p:nvPr/>
                      </p:nvCxnSpPr>
                      <p:spPr>
                        <a:xfrm flipH="1" rot="1680000">
                          <a:off x="-34" y="2588"/>
                          <a:ext cx="1576" cy="24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0" name="Google Shape;30;p27"/>
                        <p:cNvCxnSpPr/>
                        <p:nvPr/>
                      </p:nvCxnSpPr>
                      <p:spPr>
                        <a:xfrm flipH="1" rot="1680000">
                          <a:off x="1201" y="2985"/>
                          <a:ext cx="141" cy="104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1" name="Google Shape;31;p27"/>
                        <p:cNvCxnSpPr/>
                        <p:nvPr/>
                      </p:nvCxnSpPr>
                      <p:spPr>
                        <a:xfrm flipH="1" rot="1680000">
                          <a:off x="1292" y="3013"/>
                          <a:ext cx="47" cy="105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2" name="Google Shape;32;p27"/>
                        <p:cNvCxnSpPr/>
                        <p:nvPr/>
                      </p:nvCxnSpPr>
                      <p:spPr>
                        <a:xfrm rot="1620000">
                          <a:off x="1331" y="3034"/>
                          <a:ext cx="47" cy="108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3" name="Google Shape;33;p27"/>
                        <p:cNvCxnSpPr/>
                        <p:nvPr/>
                      </p:nvCxnSpPr>
                      <p:spPr>
                        <a:xfrm rot="1620000">
                          <a:off x="1325" y="3059"/>
                          <a:ext cx="145" cy="110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4" name="Google Shape;34;p27"/>
                        <p:cNvCxnSpPr/>
                        <p:nvPr/>
                      </p:nvCxnSpPr>
                      <p:spPr>
                        <a:xfrm rot="1620000">
                          <a:off x="1320" y="3090"/>
                          <a:ext cx="255" cy="112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5" name="Google Shape;35;p27"/>
                        <p:cNvCxnSpPr/>
                        <p:nvPr/>
                      </p:nvCxnSpPr>
                      <p:spPr>
                        <a:xfrm rot="1620000">
                          <a:off x="1314" y="3117"/>
                          <a:ext cx="365" cy="1143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6" name="Google Shape;36;p27"/>
                        <p:cNvCxnSpPr/>
                        <p:nvPr/>
                      </p:nvCxnSpPr>
                      <p:spPr>
                        <a:xfrm rot="1620000">
                          <a:off x="1337" y="3181"/>
                          <a:ext cx="567" cy="1073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7" name="Google Shape;37;p27"/>
                        <p:cNvCxnSpPr/>
                        <p:nvPr/>
                      </p:nvCxnSpPr>
                      <p:spPr>
                        <a:xfrm rot="1620000">
                          <a:off x="1354" y="3209"/>
                          <a:ext cx="663" cy="101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8" name="Google Shape;38;p27"/>
                        <p:cNvCxnSpPr/>
                        <p:nvPr/>
                      </p:nvCxnSpPr>
                      <p:spPr>
                        <a:xfrm rot="1620000">
                          <a:off x="1375" y="3238"/>
                          <a:ext cx="745" cy="957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39" name="Google Shape;39;p27"/>
                        <p:cNvCxnSpPr/>
                        <p:nvPr/>
                      </p:nvCxnSpPr>
                      <p:spPr>
                        <a:xfrm rot="1620000">
                          <a:off x="1393" y="3266"/>
                          <a:ext cx="849" cy="90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0" name="Google Shape;40;p27"/>
                        <p:cNvCxnSpPr/>
                        <p:nvPr/>
                      </p:nvCxnSpPr>
                      <p:spPr>
                        <a:xfrm rot="1620000">
                          <a:off x="1412" y="3293"/>
                          <a:ext cx="950" cy="85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1" name="Google Shape;41;p27"/>
                        <p:cNvCxnSpPr/>
                        <p:nvPr/>
                      </p:nvCxnSpPr>
                      <p:spPr>
                        <a:xfrm rot="1620000">
                          <a:off x="1429" y="3321"/>
                          <a:ext cx="1056" cy="78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2" name="Google Shape;42;p27"/>
                        <p:cNvCxnSpPr/>
                        <p:nvPr/>
                      </p:nvCxnSpPr>
                      <p:spPr>
                        <a:xfrm rot="1620000">
                          <a:off x="1452" y="3356"/>
                          <a:ext cx="1173" cy="727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3" name="Google Shape;43;p27"/>
                        <p:cNvCxnSpPr/>
                        <p:nvPr/>
                      </p:nvCxnSpPr>
                      <p:spPr>
                        <a:xfrm rot="1620000">
                          <a:off x="1469" y="3388"/>
                          <a:ext cx="1315" cy="66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4" name="Google Shape;44;p27"/>
                        <p:cNvCxnSpPr/>
                        <p:nvPr/>
                      </p:nvCxnSpPr>
                      <p:spPr>
                        <a:xfrm rot="1620000">
                          <a:off x="1493" y="3426"/>
                          <a:ext cx="1469" cy="58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5" name="Google Shape;45;p27"/>
                        <p:cNvCxnSpPr/>
                        <p:nvPr/>
                      </p:nvCxnSpPr>
                      <p:spPr>
                        <a:xfrm rot="1620000">
                          <a:off x="1511" y="3464"/>
                          <a:ext cx="1649" cy="49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6" name="Google Shape;46;p27"/>
                        <p:cNvCxnSpPr/>
                        <p:nvPr/>
                      </p:nvCxnSpPr>
                      <p:spPr>
                        <a:xfrm rot="1620000">
                          <a:off x="1528" y="3518"/>
                          <a:ext cx="1885" cy="38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7" name="Google Shape;47;p27"/>
                        <p:cNvCxnSpPr/>
                        <p:nvPr/>
                      </p:nvCxnSpPr>
                      <p:spPr>
                        <a:xfrm rot="1620000">
                          <a:off x="1552" y="3586"/>
                          <a:ext cx="2168" cy="24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8" name="Google Shape;48;p27"/>
                        <p:cNvCxnSpPr/>
                        <p:nvPr/>
                      </p:nvCxnSpPr>
                      <p:spPr>
                        <a:xfrm rot="1620000">
                          <a:off x="1577" y="3670"/>
                          <a:ext cx="2528" cy="6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49" name="Google Shape;49;p27"/>
                        <p:cNvCxnSpPr/>
                        <p:nvPr/>
                      </p:nvCxnSpPr>
                      <p:spPr>
                        <a:xfrm flipH="1" rot="-9120000">
                          <a:off x="1621" y="3545"/>
                          <a:ext cx="2730" cy="17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50" name="Google Shape;50;p27"/>
                        <p:cNvCxnSpPr/>
                        <p:nvPr/>
                      </p:nvCxnSpPr>
                      <p:spPr>
                        <a:xfrm flipH="1" rot="-9120000">
                          <a:off x="1682" y="3297"/>
                          <a:ext cx="2635" cy="40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51" name="Google Shape;51;p27"/>
                        <p:cNvCxnSpPr/>
                        <p:nvPr/>
                      </p:nvCxnSpPr>
                      <p:spPr>
                        <a:xfrm flipH="1" rot="-9120000">
                          <a:off x="1782" y="2845"/>
                          <a:ext cx="2370" cy="78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52" name="Google Shape;52;p27"/>
                        <p:cNvCxnSpPr/>
                        <p:nvPr/>
                      </p:nvCxnSpPr>
                      <p:spPr>
                        <a:xfrm flipH="1" rot="-9120000">
                          <a:off x="1960" y="1992"/>
                          <a:ext cx="1530" cy="1443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53" name="Google Shape;53;p27"/>
                        <p:cNvCxnSpPr/>
                        <p:nvPr/>
                      </p:nvCxnSpPr>
                      <p:spPr>
                        <a:xfrm flipH="1" rot="-9120000">
                          <a:off x="2014" y="1727"/>
                          <a:ext cx="1219" cy="162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sp>
                      <p:nvSpPr>
                        <p:cNvPr id="54" name="Google Shape;54;p27"/>
                        <p:cNvSpPr/>
                        <p:nvPr/>
                      </p:nvSpPr>
                      <p:spPr>
                        <a:xfrm>
                          <a:off x="0" y="2548"/>
                          <a:ext cx="1542" cy="1768"/>
                        </a:xfrm>
                        <a:custGeom>
                          <a:rect b="b" l="l" r="r" t="t"/>
                          <a:pathLst>
                            <a:path extrusionOk="0" h="1768" w="1537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round/>
                          <a:headEnd len="sm" w="sm" type="none"/>
                          <a:tailEnd len="sm" w="sm" type="none"/>
                        </a:ln>
                      </p:spPr>
                      <p:txBody>
                        <a:bodyPr anchorCtr="0" anchor="t" bIns="45700" lIns="91425" spcFirstLastPara="1" rIns="91425" wrap="square" tIns="45700">
                          <a:noAutofit/>
                        </a:bodyPr>
                        <a:lstStyle/>
                        <a:p>
                          <a:pPr indent="0" lvl="0" marL="0" marR="0" rtl="0" algn="l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b="0" i="0" sz="1800" u="none">
                            <a:solidFill>
                              <a:schemeClr val="lt1"/>
                            </a:solidFill>
                            <a:latin typeface="Verdana"/>
                            <a:ea typeface="Verdana"/>
                            <a:cs typeface="Verdana"/>
                            <a:sym typeface="Verdana"/>
                          </a:endParaRPr>
                        </a:p>
                      </p:txBody>
                    </p:sp>
                    <p:grpSp>
                      <p:nvGrpSpPr>
                        <p:cNvPr id="55" name="Google Shape;55;p27"/>
                        <p:cNvGrpSpPr/>
                        <p:nvPr/>
                      </p:nvGrpSpPr>
                      <p:grpSpPr>
                        <a:xfrm>
                          <a:off x="-204" y="833"/>
                          <a:ext cx="4083" cy="4003"/>
                          <a:chOff x="-199" y="837"/>
                          <a:chExt cx="4083" cy="4003"/>
                        </a:xfrm>
                      </p:grpSpPr>
                      <p:sp>
                        <p:nvSpPr>
                          <p:cNvPr id="56" name="Google Shape;56;p27"/>
                          <p:cNvSpPr/>
                          <p:nvPr/>
                        </p:nvSpPr>
                        <p:spPr>
                          <a:xfrm rot="-2820000">
                            <a:off x="1545" y="2869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57" name="Google Shape;57;p27"/>
                          <p:cNvSpPr/>
                          <p:nvPr/>
                        </p:nvSpPr>
                        <p:spPr>
                          <a:xfrm rot="-2820000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58" name="Google Shape;58;p27"/>
                          <p:cNvSpPr/>
                          <p:nvPr/>
                        </p:nvSpPr>
                        <p:spPr>
                          <a:xfrm rot="-2820000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59" name="Google Shape;59;p27"/>
                          <p:cNvSpPr/>
                          <p:nvPr/>
                        </p:nvSpPr>
                        <p:spPr>
                          <a:xfrm rot="-2820000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60" name="Google Shape;60;p27"/>
                          <p:cNvSpPr/>
                          <p:nvPr/>
                        </p:nvSpPr>
                        <p:spPr>
                          <a:xfrm rot="-2820000">
                            <a:off x="1294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61" name="Google Shape;61;p27"/>
                          <p:cNvSpPr/>
                          <p:nvPr/>
                        </p:nvSpPr>
                        <p:spPr>
                          <a:xfrm rot="-2820000">
                            <a:off x="1237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62" name="Google Shape;62;p27"/>
                          <p:cNvSpPr/>
                          <p:nvPr/>
                        </p:nvSpPr>
                        <p:spPr>
                          <a:xfrm rot="-2820000">
                            <a:off x="1157" y="1865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63" name="Google Shape;63;p27"/>
                          <p:cNvSpPr/>
                          <p:nvPr/>
                        </p:nvSpPr>
                        <p:spPr>
                          <a:xfrm rot="-2820000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64" name="Google Shape;64;p27"/>
                          <p:cNvSpPr/>
                          <p:nvPr/>
                        </p:nvSpPr>
                        <p:spPr>
                          <a:xfrm rot="-2820000">
                            <a:off x="999" y="1536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65" name="Google Shape;65;p27"/>
                          <p:cNvSpPr/>
                          <p:nvPr/>
                        </p:nvSpPr>
                        <p:spPr>
                          <a:xfrm rot="-2820000">
                            <a:off x="934" y="1357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66" name="Google Shape;66;p27"/>
                          <p:cNvSpPr/>
                          <p:nvPr/>
                        </p:nvSpPr>
                        <p:spPr>
                          <a:xfrm rot="-2880000">
                            <a:off x="876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67" name="Google Shape;67;p27"/>
                          <p:cNvSpPr/>
                          <p:nvPr/>
                        </p:nvSpPr>
                        <p:spPr>
                          <a:xfrm rot="-2820000">
                            <a:off x="818" y="1002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</p:grpSp>
                    <p:cxnSp>
                      <p:nvCxnSpPr>
                        <p:cNvPr id="68" name="Google Shape;68;p27"/>
                        <p:cNvCxnSpPr/>
                        <p:nvPr/>
                      </p:nvCxnSpPr>
                      <p:spPr>
                        <a:xfrm flipH="1" rot="10800000">
                          <a:off x="1656" y="1164"/>
                          <a:ext cx="831" cy="177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69" name="Google Shape;69;p27"/>
                        <p:cNvCxnSpPr/>
                        <p:nvPr/>
                      </p:nvCxnSpPr>
                      <p:spPr>
                        <a:xfrm flipH="1" rot="-10140000">
                          <a:off x="1811" y="1299"/>
                          <a:ext cx="819" cy="172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0" name="Google Shape;70;p27"/>
                        <p:cNvCxnSpPr/>
                        <p:nvPr/>
                      </p:nvCxnSpPr>
                      <p:spPr>
                        <a:xfrm flipH="1" rot="-9660000">
                          <a:off x="1963" y="1148"/>
                          <a:ext cx="383" cy="189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1" name="Google Shape;71;p27"/>
                        <p:cNvCxnSpPr/>
                        <p:nvPr/>
                      </p:nvCxnSpPr>
                      <p:spPr>
                        <a:xfrm flipH="1" rot="-9720000">
                          <a:off x="1921" y="1332"/>
                          <a:ext cx="744" cy="176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2" name="Google Shape;72;p27"/>
                        <p:cNvCxnSpPr/>
                        <p:nvPr/>
                      </p:nvCxnSpPr>
                      <p:spPr>
                        <a:xfrm flipH="1" rot="-8580000">
                          <a:off x="2217" y="1314"/>
                          <a:ext cx="311" cy="1917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3" name="Google Shape;73;p27"/>
                        <p:cNvCxnSpPr/>
                        <p:nvPr/>
                      </p:nvCxnSpPr>
                      <p:spPr>
                        <a:xfrm flipH="1" rot="-9120000">
                          <a:off x="2039" y="1549"/>
                          <a:ext cx="895" cy="172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4" name="Google Shape;74;p27"/>
                        <p:cNvCxnSpPr/>
                        <p:nvPr/>
                      </p:nvCxnSpPr>
                      <p:spPr>
                        <a:xfrm flipH="1" rot="-9120000">
                          <a:off x="2024" y="1649"/>
                          <a:ext cx="1049" cy="166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5" name="Google Shape;75;p27"/>
                        <p:cNvCxnSpPr/>
                        <p:nvPr/>
                      </p:nvCxnSpPr>
                      <p:spPr>
                        <a:xfrm flipH="1" rot="-9120000">
                          <a:off x="1985" y="1876"/>
                          <a:ext cx="1357" cy="151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6" name="Google Shape;76;p27"/>
                        <p:cNvCxnSpPr/>
                        <p:nvPr/>
                      </p:nvCxnSpPr>
                      <p:spPr>
                        <a:xfrm flipH="1" rot="-9120000">
                          <a:off x="1936" y="2115"/>
                          <a:ext cx="1686" cy="135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7" name="Google Shape;77;p27"/>
                        <p:cNvCxnSpPr/>
                        <p:nvPr/>
                      </p:nvCxnSpPr>
                      <p:spPr>
                        <a:xfrm flipH="1" rot="-9120000">
                          <a:off x="1897" y="2287"/>
                          <a:ext cx="1880" cy="122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8" name="Google Shape;78;p27"/>
                        <p:cNvCxnSpPr/>
                        <p:nvPr/>
                      </p:nvCxnSpPr>
                      <p:spPr>
                        <a:xfrm flipH="1" rot="-9120000">
                          <a:off x="1855" y="2458"/>
                          <a:ext cx="2060" cy="109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79" name="Google Shape;79;p27"/>
                        <p:cNvCxnSpPr/>
                        <p:nvPr/>
                      </p:nvCxnSpPr>
                      <p:spPr>
                        <a:xfrm flipH="1" rot="-9120000">
                          <a:off x="1823" y="2640"/>
                          <a:ext cx="2224" cy="95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0" name="Google Shape;80;p27"/>
                        <p:cNvCxnSpPr/>
                        <p:nvPr/>
                      </p:nvCxnSpPr>
                      <p:spPr>
                        <a:xfrm flipH="1" rot="-9120000">
                          <a:off x="1737" y="3059"/>
                          <a:ext cx="2520" cy="61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1" name="Google Shape;81;p27"/>
                        <p:cNvCxnSpPr/>
                        <p:nvPr/>
                      </p:nvCxnSpPr>
                      <p:spPr>
                        <a:xfrm rot="1620000">
                          <a:off x="1324" y="3150"/>
                          <a:ext cx="472" cy="112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2" name="Google Shape;82;p27"/>
                        <p:cNvCxnSpPr/>
                        <p:nvPr/>
                      </p:nvCxnSpPr>
                      <p:spPr>
                        <a:xfrm flipH="1" rot="1680000">
                          <a:off x="1121" y="2961"/>
                          <a:ext cx="220" cy="101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3" name="Google Shape;83;p27"/>
                        <p:cNvCxnSpPr/>
                        <p:nvPr/>
                      </p:nvCxnSpPr>
                      <p:spPr>
                        <a:xfrm flipH="1" rot="1680000">
                          <a:off x="1041" y="2935"/>
                          <a:ext cx="304" cy="99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4" name="Google Shape;84;p27"/>
                        <p:cNvCxnSpPr/>
                        <p:nvPr/>
                      </p:nvCxnSpPr>
                      <p:spPr>
                        <a:xfrm flipH="1" rot="1680000">
                          <a:off x="957" y="2910"/>
                          <a:ext cx="394" cy="97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5" name="Google Shape;85;p27"/>
                        <p:cNvCxnSpPr/>
                        <p:nvPr/>
                      </p:nvCxnSpPr>
                      <p:spPr>
                        <a:xfrm flipH="1" rot="1680000">
                          <a:off x="880" y="2885"/>
                          <a:ext cx="478" cy="943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6" name="Google Shape;86;p27"/>
                        <p:cNvCxnSpPr/>
                        <p:nvPr/>
                      </p:nvCxnSpPr>
                      <p:spPr>
                        <a:xfrm flipH="1" rot="1680000">
                          <a:off x="801" y="2863"/>
                          <a:ext cx="561" cy="91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7" name="Google Shape;87;p27"/>
                        <p:cNvCxnSpPr/>
                        <p:nvPr/>
                      </p:nvCxnSpPr>
                      <p:spPr>
                        <a:xfrm flipH="1" rot="1680000">
                          <a:off x="717" y="2836"/>
                          <a:ext cx="656" cy="87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8" name="Google Shape;88;p27"/>
                        <p:cNvCxnSpPr/>
                        <p:nvPr/>
                      </p:nvCxnSpPr>
                      <p:spPr>
                        <a:xfrm flipH="1" rot="1680000">
                          <a:off x="631" y="2810"/>
                          <a:ext cx="752" cy="84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89" name="Google Shape;89;p27"/>
                        <p:cNvCxnSpPr/>
                        <p:nvPr/>
                      </p:nvCxnSpPr>
                      <p:spPr>
                        <a:xfrm flipH="1" rot="1680000">
                          <a:off x="462" y="2758"/>
                          <a:ext cx="946" cy="75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0" name="Google Shape;90;p27"/>
                        <p:cNvCxnSpPr/>
                        <p:nvPr/>
                      </p:nvCxnSpPr>
                      <p:spPr>
                        <a:xfrm flipH="1" rot="1680000">
                          <a:off x="365" y="2729"/>
                          <a:ext cx="1058" cy="69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1" name="Google Shape;91;p27"/>
                        <p:cNvCxnSpPr/>
                        <p:nvPr/>
                      </p:nvCxnSpPr>
                      <p:spPr>
                        <a:xfrm flipH="1" rot="1680000">
                          <a:off x="265" y="2697"/>
                          <a:ext cx="1174" cy="63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2" name="Google Shape;92;p27"/>
                        <p:cNvCxnSpPr/>
                        <p:nvPr/>
                      </p:nvCxnSpPr>
                      <p:spPr>
                        <a:xfrm flipH="1" rot="1680000">
                          <a:off x="55" y="2632"/>
                          <a:ext cx="1431" cy="48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3" name="Google Shape;93;p27"/>
                        <p:cNvCxnSpPr/>
                        <p:nvPr/>
                      </p:nvCxnSpPr>
                      <p:spPr>
                        <a:xfrm flipH="1" rot="1680000">
                          <a:off x="-1" y="2607"/>
                          <a:ext cx="1513" cy="37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4" name="Google Shape;94;p27"/>
                        <p:cNvCxnSpPr/>
                        <p:nvPr/>
                      </p:nvCxnSpPr>
                      <p:spPr>
                        <a:xfrm flipH="1" rot="1680000">
                          <a:off x="-72" y="2570"/>
                          <a:ext cx="1648" cy="107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5" name="Google Shape;95;p27"/>
                        <p:cNvCxnSpPr/>
                        <p:nvPr/>
                      </p:nvCxnSpPr>
                      <p:spPr>
                        <a:xfrm rot="-9180000">
                          <a:off x="-237" y="1095"/>
                          <a:ext cx="2219" cy="136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6" name="Google Shape;96;p27"/>
                        <p:cNvCxnSpPr/>
                        <p:nvPr/>
                      </p:nvCxnSpPr>
                      <p:spPr>
                        <a:xfrm rot="-9180000">
                          <a:off x="-43" y="962"/>
                          <a:ext cx="2071" cy="154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7" name="Google Shape;97;p27"/>
                        <p:cNvCxnSpPr/>
                        <p:nvPr/>
                      </p:nvCxnSpPr>
                      <p:spPr>
                        <a:xfrm rot="-9180000">
                          <a:off x="418" y="826"/>
                          <a:ext cx="1672" cy="178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8" name="Google Shape;98;p27"/>
                        <p:cNvCxnSpPr/>
                        <p:nvPr/>
                      </p:nvCxnSpPr>
                      <p:spPr>
                        <a:xfrm rot="-9180000">
                          <a:off x="634" y="808"/>
                          <a:ext cx="1473" cy="185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99" name="Google Shape;99;p27"/>
                        <p:cNvCxnSpPr/>
                        <p:nvPr/>
                      </p:nvCxnSpPr>
                      <p:spPr>
                        <a:xfrm rot="-9180000">
                          <a:off x="1094" y="827"/>
                          <a:ext cx="1030" cy="194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00" name="Google Shape;100;p27"/>
                        <p:cNvCxnSpPr/>
                        <p:nvPr/>
                      </p:nvCxnSpPr>
                      <p:spPr>
                        <a:xfrm rot="-9180000">
                          <a:off x="1302" y="857"/>
                          <a:ext cx="829" cy="197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01" name="Google Shape;101;p27"/>
                        <p:cNvCxnSpPr/>
                        <p:nvPr/>
                      </p:nvCxnSpPr>
                      <p:spPr>
                        <a:xfrm rot="-9180000">
                          <a:off x="1496" y="901"/>
                          <a:ext cx="633" cy="197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02" name="Google Shape;102;p27"/>
                        <p:cNvCxnSpPr/>
                        <p:nvPr/>
                      </p:nvCxnSpPr>
                      <p:spPr>
                        <a:xfrm rot="-9180000">
                          <a:off x="1679" y="952"/>
                          <a:ext cx="447" cy="197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03" name="Google Shape;103;p27"/>
                        <p:cNvCxnSpPr/>
                        <p:nvPr/>
                      </p:nvCxnSpPr>
                      <p:spPr>
                        <a:xfrm rot="-9180000">
                          <a:off x="1859" y="1013"/>
                          <a:ext cx="261" cy="196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</p:grpSp>
                </p:grpSp>
              </p:grpSp>
            </p:grpSp>
          </p:grpSp>
          <p:grpSp>
            <p:nvGrpSpPr>
              <p:cNvPr id="104" name="Google Shape;104;p27"/>
              <p:cNvGrpSpPr/>
              <p:nvPr/>
            </p:nvGrpSpPr>
            <p:grpSpPr>
              <a:xfrm>
                <a:off x="402" y="1386"/>
                <a:ext cx="3162" cy="2934"/>
                <a:chOff x="2" y="1386"/>
                <a:chExt cx="3162" cy="2934"/>
              </a:xfrm>
            </p:grpSpPr>
            <p:cxnSp>
              <p:nvCxnSpPr>
                <p:cNvPr id="105" name="Google Shape;105;p27"/>
                <p:cNvCxnSpPr/>
                <p:nvPr/>
              </p:nvCxnSpPr>
              <p:spPr>
                <a:xfrm flipH="1" rot="-9120000">
                  <a:off x="2057" y="1454"/>
                  <a:ext cx="732" cy="1778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2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cxnSp>
              <p:nvCxnSpPr>
                <p:cNvPr id="106" name="Google Shape;106;p27"/>
                <p:cNvCxnSpPr/>
                <p:nvPr/>
              </p:nvCxnSpPr>
              <p:spPr>
                <a:xfrm rot="10800000">
                  <a:off x="870" y="3854"/>
                  <a:ext cx="223" cy="463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accent2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grpSp>
              <p:nvGrpSpPr>
                <p:cNvPr id="107" name="Google Shape;107;p27"/>
                <p:cNvGrpSpPr/>
                <p:nvPr/>
              </p:nvGrpSpPr>
              <p:grpSpPr>
                <a:xfrm>
                  <a:off x="2" y="2738"/>
                  <a:ext cx="1317" cy="1582"/>
                  <a:chOff x="2" y="2738"/>
                  <a:chExt cx="1317" cy="1582"/>
                </a:xfrm>
              </p:grpSpPr>
              <p:cxnSp>
                <p:nvCxnSpPr>
                  <p:cNvPr id="108" name="Google Shape;108;p27"/>
                  <p:cNvCxnSpPr/>
                  <p:nvPr/>
                </p:nvCxnSpPr>
                <p:spPr>
                  <a:xfrm flipH="1">
                    <a:off x="697" y="3855"/>
                    <a:ext cx="173" cy="187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sp>
                <p:nvSpPr>
                  <p:cNvPr id="109" name="Google Shape;109;p27"/>
                  <p:cNvSpPr/>
                  <p:nvPr/>
                </p:nvSpPr>
                <p:spPr>
                  <a:xfrm>
                    <a:off x="2" y="3218"/>
                    <a:ext cx="1006" cy="1102"/>
                  </a:xfrm>
                  <a:custGeom>
                    <a:rect b="b" l="l" r="r" t="t"/>
                    <a:pathLst>
                      <a:path extrusionOk="0" h="1102" w="1006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180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cxnSp>
                <p:nvCxnSpPr>
                  <p:cNvPr id="110" name="Google Shape;110;p27"/>
                  <p:cNvCxnSpPr/>
                  <p:nvPr/>
                </p:nvCxnSpPr>
                <p:spPr>
                  <a:xfrm flipH="1">
                    <a:off x="1242" y="4231"/>
                    <a:ext cx="77" cy="88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11" name="Google Shape;111;p27"/>
                  <p:cNvCxnSpPr/>
                  <p:nvPr/>
                </p:nvCxnSpPr>
                <p:spPr>
                  <a:xfrm rot="10800000">
                    <a:off x="340" y="3668"/>
                    <a:ext cx="532" cy="185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12" name="Google Shape;112;p27"/>
                  <p:cNvCxnSpPr/>
                  <p:nvPr/>
                </p:nvCxnSpPr>
                <p:spPr>
                  <a:xfrm rot="10800000">
                    <a:off x="237" y="3101"/>
                    <a:ext cx="101" cy="567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13" name="Google Shape;113;p27"/>
                  <p:cNvCxnSpPr/>
                  <p:nvPr/>
                </p:nvCxnSpPr>
                <p:spPr>
                  <a:xfrm rot="10800000">
                    <a:off x="2" y="3009"/>
                    <a:ext cx="235" cy="92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14" name="Google Shape;114;p27"/>
                  <p:cNvCxnSpPr/>
                  <p:nvPr/>
                </p:nvCxnSpPr>
                <p:spPr>
                  <a:xfrm flipH="1" rot="10800000">
                    <a:off x="54" y="3101"/>
                    <a:ext cx="182" cy="194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15" name="Google Shape;115;p27"/>
                  <p:cNvCxnSpPr/>
                  <p:nvPr/>
                </p:nvCxnSpPr>
                <p:spPr>
                  <a:xfrm flipH="1">
                    <a:off x="336" y="3476"/>
                    <a:ext cx="176" cy="192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16" name="Google Shape;116;p27"/>
                  <p:cNvCxnSpPr/>
                  <p:nvPr/>
                </p:nvCxnSpPr>
                <p:spPr>
                  <a:xfrm flipH="1" rot="10800000">
                    <a:off x="3" y="2738"/>
                    <a:ext cx="14" cy="23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</p:grpSp>
          </p:grpSp>
        </p:grpSp>
        <p:grpSp>
          <p:nvGrpSpPr>
            <p:cNvPr id="117" name="Google Shape;117;p27"/>
            <p:cNvGrpSpPr/>
            <p:nvPr/>
          </p:nvGrpSpPr>
          <p:grpSpPr>
            <a:xfrm>
              <a:off x="16" y="1317"/>
              <a:ext cx="3316" cy="2957"/>
              <a:chOff x="16" y="1317"/>
              <a:chExt cx="3316" cy="2957"/>
            </a:xfrm>
          </p:grpSpPr>
          <p:sp>
            <p:nvSpPr>
              <p:cNvPr id="118" name="Google Shape;118;p27"/>
              <p:cNvSpPr/>
              <p:nvPr/>
            </p:nvSpPr>
            <p:spPr>
              <a:xfrm>
                <a:off x="16" y="2656"/>
                <a:ext cx="1440" cy="1618"/>
              </a:xfrm>
              <a:custGeom>
                <a:rect b="b" l="l" r="r" t="t"/>
                <a:pathLst>
                  <a:path extrusionOk="0" h="1618" w="1435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19" name="Google Shape;119;p27"/>
              <p:cNvSpPr/>
              <p:nvPr/>
            </p:nvSpPr>
            <p:spPr>
              <a:xfrm>
                <a:off x="16" y="2260"/>
                <a:ext cx="1673" cy="2014"/>
              </a:xfrm>
              <a:custGeom>
                <a:rect b="b" l="l" r="r" t="t"/>
                <a:pathLst>
                  <a:path extrusionOk="0" h="2014" w="1668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20" name="Google Shape;120;p27"/>
              <p:cNvSpPr txBox="1"/>
              <p:nvPr/>
            </p:nvSpPr>
            <p:spPr>
              <a:xfrm rot="-252000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21" name="Google Shape;121;p27"/>
              <p:cNvSpPr txBox="1"/>
              <p:nvPr/>
            </p:nvSpPr>
            <p:spPr>
              <a:xfrm rot="-510000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22" name="Google Shape;122;p27"/>
              <p:cNvSpPr txBox="1"/>
              <p:nvPr/>
            </p:nvSpPr>
            <p:spPr>
              <a:xfrm rot="-3420000">
                <a:off x="1017" y="2695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23" name="Google Shape;123;p27"/>
              <p:cNvSpPr txBox="1"/>
              <p:nvPr/>
            </p:nvSpPr>
            <p:spPr>
              <a:xfrm rot="-840000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grpSp>
            <p:nvGrpSpPr>
              <p:cNvPr id="124" name="Google Shape;124;p27"/>
              <p:cNvGrpSpPr/>
              <p:nvPr/>
            </p:nvGrpSpPr>
            <p:grpSpPr>
              <a:xfrm>
                <a:off x="3017" y="1317"/>
                <a:ext cx="315" cy="308"/>
                <a:chOff x="2967" y="1265"/>
                <a:chExt cx="442" cy="440"/>
              </a:xfrm>
            </p:grpSpPr>
            <p:sp>
              <p:nvSpPr>
                <p:cNvPr id="125" name="Google Shape;125;p27"/>
                <p:cNvSpPr/>
                <p:nvPr/>
              </p:nvSpPr>
              <p:spPr>
                <a:xfrm rot="2820000">
                  <a:off x="2981" y="1467"/>
                  <a:ext cx="283" cy="160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126" name="Google Shape;126;p27"/>
                <p:cNvSpPr/>
                <p:nvPr/>
              </p:nvSpPr>
              <p:spPr>
                <a:xfrm>
                  <a:off x="3070" y="1375"/>
                  <a:ext cx="226" cy="223"/>
                </a:xfrm>
                <a:custGeom>
                  <a:rect b="b" l="l" r="r" t="t"/>
                  <a:pathLst>
                    <a:path extrusionOk="0" h="222" w="227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127" name="Google Shape;127;p27"/>
                <p:cNvSpPr/>
                <p:nvPr/>
              </p:nvSpPr>
              <p:spPr>
                <a:xfrm>
                  <a:off x="3146" y="1365"/>
                  <a:ext cx="161" cy="156"/>
                </a:xfrm>
                <a:custGeom>
                  <a:rect b="b" l="l" r="r" t="t"/>
                  <a:pathLst>
                    <a:path extrusionOk="0" h="234" w="233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128" name="Google Shape;128;p27"/>
                <p:cNvSpPr/>
                <p:nvPr/>
              </p:nvSpPr>
              <p:spPr>
                <a:xfrm>
                  <a:off x="3202" y="1272"/>
                  <a:ext cx="202" cy="198"/>
                </a:xfrm>
                <a:custGeom>
                  <a:rect b="b" l="l" r="r" t="t"/>
                  <a:pathLst>
                    <a:path extrusionOk="0" h="198" w="203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129" name="Google Shape;129;p27"/>
                <p:cNvSpPr/>
                <p:nvPr/>
              </p:nvSpPr>
              <p:spPr>
                <a:xfrm>
                  <a:off x="3331" y="1265"/>
                  <a:ext cx="78" cy="74"/>
                </a:xfrm>
                <a:custGeom>
                  <a:rect b="b" l="l" r="r" t="t"/>
                  <a:pathLst>
                    <a:path extrusionOk="0" h="234" w="233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</p:grpSp>
        </p:grpSp>
      </p:grpSp>
      <p:sp>
        <p:nvSpPr>
          <p:cNvPr id="130" name="Google Shape;130;p27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052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  <a:defRPr b="0" i="0" sz="3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20039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40"/>
              <a:buFont typeface="Noto Sans Symbols"/>
              <a:buChar char="◆"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Char char="•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048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048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048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048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048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1" name="Google Shape;131;p27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27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3" name="Google Shape;133;p27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4" name="Google Shape;134;p27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100000">
              <a:schemeClr val="dk2"/>
            </a:gs>
          </a:gsLst>
          <a:lin ang="18900000" scaled="0"/>
        </a:gra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29"/>
          <p:cNvGrpSpPr/>
          <p:nvPr/>
        </p:nvGrpSpPr>
        <p:grpSpPr>
          <a:xfrm>
            <a:off x="-827491" y="762000"/>
            <a:ext cx="7621990" cy="6847556"/>
            <a:chOff x="-521" y="480"/>
            <a:chExt cx="4801" cy="4313"/>
          </a:xfrm>
        </p:grpSpPr>
        <p:grpSp>
          <p:nvGrpSpPr>
            <p:cNvPr id="143" name="Google Shape;143;p29"/>
            <p:cNvGrpSpPr/>
            <p:nvPr/>
          </p:nvGrpSpPr>
          <p:grpSpPr>
            <a:xfrm>
              <a:off x="-521" y="480"/>
              <a:ext cx="4801" cy="4313"/>
              <a:chOff x="-137" y="522"/>
              <a:chExt cx="4801" cy="4313"/>
            </a:xfrm>
          </p:grpSpPr>
          <p:grpSp>
            <p:nvGrpSpPr>
              <p:cNvPr id="144" name="Google Shape;144;p29"/>
              <p:cNvGrpSpPr/>
              <p:nvPr/>
            </p:nvGrpSpPr>
            <p:grpSpPr>
              <a:xfrm>
                <a:off x="-137" y="522"/>
                <a:ext cx="4801" cy="4313"/>
                <a:chOff x="-137" y="522"/>
                <a:chExt cx="4801" cy="4313"/>
              </a:xfrm>
            </p:grpSpPr>
            <p:sp>
              <p:nvSpPr>
                <p:cNvPr id="145" name="Google Shape;145;p29"/>
                <p:cNvSpPr/>
                <p:nvPr/>
              </p:nvSpPr>
              <p:spPr>
                <a:xfrm>
                  <a:off x="628" y="1241"/>
                  <a:ext cx="3281" cy="3075"/>
                </a:xfrm>
                <a:custGeom>
                  <a:rect b="b" l="l" r="r" t="t"/>
                  <a:pathLst>
                    <a:path extrusionOk="0" h="3075" w="3271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grpSp>
              <p:nvGrpSpPr>
                <p:cNvPr id="146" name="Google Shape;146;p29"/>
                <p:cNvGrpSpPr/>
                <p:nvPr/>
              </p:nvGrpSpPr>
              <p:grpSpPr>
                <a:xfrm>
                  <a:off x="-137" y="522"/>
                  <a:ext cx="4801" cy="4313"/>
                  <a:chOff x="-137" y="522"/>
                  <a:chExt cx="4801" cy="4313"/>
                </a:xfrm>
              </p:grpSpPr>
              <p:sp>
                <p:nvSpPr>
                  <p:cNvPr id="147" name="Google Shape;147;p29"/>
                  <p:cNvSpPr/>
                  <p:nvPr/>
                </p:nvSpPr>
                <p:spPr>
                  <a:xfrm>
                    <a:off x="400" y="815"/>
                    <a:ext cx="3964" cy="3501"/>
                  </a:xfrm>
                  <a:custGeom>
                    <a:rect b="b" l="l" r="r" t="t"/>
                    <a:pathLst>
                      <a:path extrusionOk="0" h="3501" w="3952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180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sp>
                <p:nvSpPr>
                  <p:cNvPr id="148" name="Google Shape;148;p29"/>
                  <p:cNvSpPr/>
                  <p:nvPr/>
                </p:nvSpPr>
                <p:spPr>
                  <a:xfrm>
                    <a:off x="406" y="953"/>
                    <a:ext cx="3803" cy="3363"/>
                  </a:xfrm>
                  <a:custGeom>
                    <a:rect b="b" l="l" r="r" t="t"/>
                    <a:pathLst>
                      <a:path extrusionOk="0" h="3363" w="3791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180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sp>
                <p:nvSpPr>
                  <p:cNvPr id="149" name="Google Shape;149;p29"/>
                  <p:cNvSpPr/>
                  <p:nvPr/>
                </p:nvSpPr>
                <p:spPr>
                  <a:xfrm>
                    <a:off x="514" y="1091"/>
                    <a:ext cx="3538" cy="3225"/>
                  </a:xfrm>
                  <a:custGeom>
                    <a:rect b="b" l="l" r="r" t="t"/>
                    <a:pathLst>
                      <a:path extrusionOk="0" h="3225" w="3527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180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grpSp>
                <p:nvGrpSpPr>
                  <p:cNvPr id="150" name="Google Shape;150;p29"/>
                  <p:cNvGrpSpPr/>
                  <p:nvPr/>
                </p:nvGrpSpPr>
                <p:grpSpPr>
                  <a:xfrm>
                    <a:off x="-137" y="522"/>
                    <a:ext cx="4801" cy="4313"/>
                    <a:chOff x="-137" y="522"/>
                    <a:chExt cx="4801" cy="4313"/>
                  </a:xfrm>
                </p:grpSpPr>
                <p:sp>
                  <p:nvSpPr>
                    <p:cNvPr id="151" name="Google Shape;151;p29"/>
                    <p:cNvSpPr/>
                    <p:nvPr/>
                  </p:nvSpPr>
                  <p:spPr>
                    <a:xfrm>
                      <a:off x="400" y="522"/>
                      <a:ext cx="4264" cy="3794"/>
                    </a:xfrm>
                    <a:custGeom>
                      <a:rect b="b" l="l" r="r" t="t"/>
                      <a:pathLst>
                        <a:path extrusionOk="0" h="3794" w="4251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anchorCtr="0" anchor="t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1800" u="none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p:txBody>
                </p:sp>
                <p:grpSp>
                  <p:nvGrpSpPr>
                    <p:cNvPr id="152" name="Google Shape;152;p29"/>
                    <p:cNvGrpSpPr/>
                    <p:nvPr/>
                  </p:nvGrpSpPr>
                  <p:grpSpPr>
                    <a:xfrm>
                      <a:off x="-137" y="534"/>
                      <a:ext cx="4795" cy="4301"/>
                      <a:chOff x="-137" y="534"/>
                      <a:chExt cx="4795" cy="4301"/>
                    </a:xfrm>
                  </p:grpSpPr>
                  <p:sp>
                    <p:nvSpPr>
                      <p:cNvPr id="153" name="Google Shape;153;p29"/>
                      <p:cNvSpPr/>
                      <p:nvPr/>
                    </p:nvSpPr>
                    <p:spPr>
                      <a:xfrm>
                        <a:off x="400" y="659"/>
                        <a:ext cx="4121" cy="3657"/>
                      </a:xfrm>
                      <a:custGeom>
                        <a:rect b="b" l="l" r="r" t="t"/>
                        <a:pathLst>
                          <a:path extrusionOk="0" h="3657" w="4108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b="0" i="0" sz="1800" u="none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endParaRPr>
                      </a:p>
                    </p:txBody>
                  </p:sp>
                  <p:grpSp>
                    <p:nvGrpSpPr>
                      <p:cNvPr id="154" name="Google Shape;154;p29"/>
                      <p:cNvGrpSpPr/>
                      <p:nvPr/>
                    </p:nvGrpSpPr>
                    <p:grpSpPr>
                      <a:xfrm>
                        <a:off x="-137" y="534"/>
                        <a:ext cx="4795" cy="4301"/>
                        <a:chOff x="-537" y="534"/>
                        <a:chExt cx="4795" cy="4301"/>
                      </a:xfrm>
                    </p:grpSpPr>
                    <p:cxnSp>
                      <p:nvCxnSpPr>
                        <p:cNvPr id="155" name="Google Shape;155;p29"/>
                        <p:cNvCxnSpPr/>
                        <p:nvPr/>
                      </p:nvCxnSpPr>
                      <p:spPr>
                        <a:xfrm rot="-9180000">
                          <a:off x="876" y="809"/>
                          <a:ext cx="1242" cy="191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56" name="Google Shape;156;p29"/>
                        <p:cNvCxnSpPr/>
                        <p:nvPr/>
                      </p:nvCxnSpPr>
                      <p:spPr>
                        <a:xfrm rot="-9180000">
                          <a:off x="-210" y="2117"/>
                          <a:ext cx="1921" cy="37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57" name="Google Shape;157;p29"/>
                        <p:cNvCxnSpPr/>
                        <p:nvPr/>
                      </p:nvCxnSpPr>
                      <p:spPr>
                        <a:xfrm rot="-9180000">
                          <a:off x="-257" y="1886"/>
                          <a:ext cx="2029" cy="59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58" name="Google Shape;158;p29"/>
                        <p:cNvCxnSpPr/>
                        <p:nvPr/>
                      </p:nvCxnSpPr>
                      <p:spPr>
                        <a:xfrm rot="-9180000">
                          <a:off x="-327" y="1599"/>
                          <a:ext cx="2175" cy="85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59" name="Google Shape;159;p29"/>
                        <p:cNvCxnSpPr/>
                        <p:nvPr/>
                      </p:nvCxnSpPr>
                      <p:spPr>
                        <a:xfrm rot="-9180000">
                          <a:off x="-400" y="1259"/>
                          <a:ext cx="2334" cy="116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0" name="Google Shape;160;p29"/>
                        <p:cNvCxnSpPr/>
                        <p:nvPr/>
                      </p:nvCxnSpPr>
                      <p:spPr>
                        <a:xfrm rot="-9180000">
                          <a:off x="179" y="872"/>
                          <a:ext cx="1891" cy="168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1" name="Google Shape;161;p29"/>
                        <p:cNvCxnSpPr/>
                        <p:nvPr/>
                      </p:nvCxnSpPr>
                      <p:spPr>
                        <a:xfrm rot="-9180000">
                          <a:off x="-150" y="2329"/>
                          <a:ext cx="1806" cy="19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2" name="Google Shape;162;p29"/>
                        <p:cNvCxnSpPr/>
                        <p:nvPr/>
                      </p:nvCxnSpPr>
                      <p:spPr>
                        <a:xfrm rot="-9180000">
                          <a:off x="-109" y="2514"/>
                          <a:ext cx="1720" cy="3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3" name="Google Shape;163;p29"/>
                        <p:cNvCxnSpPr/>
                        <p:nvPr/>
                      </p:nvCxnSpPr>
                      <p:spPr>
                        <a:xfrm flipH="1" rot="1680000">
                          <a:off x="545" y="2785"/>
                          <a:ext cx="849" cy="80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4" name="Google Shape;164;p29"/>
                        <p:cNvCxnSpPr/>
                        <p:nvPr/>
                      </p:nvCxnSpPr>
                      <p:spPr>
                        <a:xfrm flipH="1" rot="1680000">
                          <a:off x="168" y="2669"/>
                          <a:ext cx="1295" cy="56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5" name="Google Shape;165;p29"/>
                        <p:cNvCxnSpPr/>
                        <p:nvPr/>
                      </p:nvCxnSpPr>
                      <p:spPr>
                        <a:xfrm flipH="1" rot="1680000">
                          <a:off x="-34" y="2588"/>
                          <a:ext cx="1576" cy="24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6" name="Google Shape;166;p29"/>
                        <p:cNvCxnSpPr/>
                        <p:nvPr/>
                      </p:nvCxnSpPr>
                      <p:spPr>
                        <a:xfrm flipH="1" rot="1680000">
                          <a:off x="1201" y="2985"/>
                          <a:ext cx="141" cy="104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7" name="Google Shape;167;p29"/>
                        <p:cNvCxnSpPr/>
                        <p:nvPr/>
                      </p:nvCxnSpPr>
                      <p:spPr>
                        <a:xfrm flipH="1" rot="1680000">
                          <a:off x="1292" y="3013"/>
                          <a:ext cx="47" cy="105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8" name="Google Shape;168;p29"/>
                        <p:cNvCxnSpPr/>
                        <p:nvPr/>
                      </p:nvCxnSpPr>
                      <p:spPr>
                        <a:xfrm rot="1620000">
                          <a:off x="1331" y="3034"/>
                          <a:ext cx="47" cy="108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69" name="Google Shape;169;p29"/>
                        <p:cNvCxnSpPr/>
                        <p:nvPr/>
                      </p:nvCxnSpPr>
                      <p:spPr>
                        <a:xfrm rot="1620000">
                          <a:off x="1325" y="3059"/>
                          <a:ext cx="145" cy="110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0" name="Google Shape;170;p29"/>
                        <p:cNvCxnSpPr/>
                        <p:nvPr/>
                      </p:nvCxnSpPr>
                      <p:spPr>
                        <a:xfrm rot="1620000">
                          <a:off x="1320" y="3090"/>
                          <a:ext cx="255" cy="112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1" name="Google Shape;171;p29"/>
                        <p:cNvCxnSpPr/>
                        <p:nvPr/>
                      </p:nvCxnSpPr>
                      <p:spPr>
                        <a:xfrm rot="1620000">
                          <a:off x="1314" y="3117"/>
                          <a:ext cx="365" cy="1143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2" name="Google Shape;172;p29"/>
                        <p:cNvCxnSpPr/>
                        <p:nvPr/>
                      </p:nvCxnSpPr>
                      <p:spPr>
                        <a:xfrm rot="1620000">
                          <a:off x="1337" y="3181"/>
                          <a:ext cx="567" cy="1073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3" name="Google Shape;173;p29"/>
                        <p:cNvCxnSpPr/>
                        <p:nvPr/>
                      </p:nvCxnSpPr>
                      <p:spPr>
                        <a:xfrm rot="1620000">
                          <a:off x="1354" y="3209"/>
                          <a:ext cx="663" cy="101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4" name="Google Shape;174;p29"/>
                        <p:cNvCxnSpPr/>
                        <p:nvPr/>
                      </p:nvCxnSpPr>
                      <p:spPr>
                        <a:xfrm rot="1620000">
                          <a:off x="1375" y="3238"/>
                          <a:ext cx="745" cy="957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5" name="Google Shape;175;p29"/>
                        <p:cNvCxnSpPr/>
                        <p:nvPr/>
                      </p:nvCxnSpPr>
                      <p:spPr>
                        <a:xfrm rot="1620000">
                          <a:off x="1393" y="3266"/>
                          <a:ext cx="849" cy="90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6" name="Google Shape;176;p29"/>
                        <p:cNvCxnSpPr/>
                        <p:nvPr/>
                      </p:nvCxnSpPr>
                      <p:spPr>
                        <a:xfrm rot="1620000">
                          <a:off x="1412" y="3293"/>
                          <a:ext cx="950" cy="85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7" name="Google Shape;177;p29"/>
                        <p:cNvCxnSpPr/>
                        <p:nvPr/>
                      </p:nvCxnSpPr>
                      <p:spPr>
                        <a:xfrm rot="1620000">
                          <a:off x="1429" y="3321"/>
                          <a:ext cx="1056" cy="78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8" name="Google Shape;178;p29"/>
                        <p:cNvCxnSpPr/>
                        <p:nvPr/>
                      </p:nvCxnSpPr>
                      <p:spPr>
                        <a:xfrm rot="1620000">
                          <a:off x="1452" y="3356"/>
                          <a:ext cx="1173" cy="727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79" name="Google Shape;179;p29"/>
                        <p:cNvCxnSpPr/>
                        <p:nvPr/>
                      </p:nvCxnSpPr>
                      <p:spPr>
                        <a:xfrm rot="1620000">
                          <a:off x="1469" y="3388"/>
                          <a:ext cx="1315" cy="66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0" name="Google Shape;180;p29"/>
                        <p:cNvCxnSpPr/>
                        <p:nvPr/>
                      </p:nvCxnSpPr>
                      <p:spPr>
                        <a:xfrm rot="1620000">
                          <a:off x="1493" y="3426"/>
                          <a:ext cx="1469" cy="58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1" name="Google Shape;181;p29"/>
                        <p:cNvCxnSpPr/>
                        <p:nvPr/>
                      </p:nvCxnSpPr>
                      <p:spPr>
                        <a:xfrm rot="1620000">
                          <a:off x="1511" y="3464"/>
                          <a:ext cx="1649" cy="49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2" name="Google Shape;182;p29"/>
                        <p:cNvCxnSpPr/>
                        <p:nvPr/>
                      </p:nvCxnSpPr>
                      <p:spPr>
                        <a:xfrm rot="1620000">
                          <a:off x="1528" y="3518"/>
                          <a:ext cx="1885" cy="38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3" name="Google Shape;183;p29"/>
                        <p:cNvCxnSpPr/>
                        <p:nvPr/>
                      </p:nvCxnSpPr>
                      <p:spPr>
                        <a:xfrm rot="1620000">
                          <a:off x="1552" y="3586"/>
                          <a:ext cx="2168" cy="24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4" name="Google Shape;184;p29"/>
                        <p:cNvCxnSpPr/>
                        <p:nvPr/>
                      </p:nvCxnSpPr>
                      <p:spPr>
                        <a:xfrm rot="1620000">
                          <a:off x="1577" y="3670"/>
                          <a:ext cx="2528" cy="6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5" name="Google Shape;185;p29"/>
                        <p:cNvCxnSpPr/>
                        <p:nvPr/>
                      </p:nvCxnSpPr>
                      <p:spPr>
                        <a:xfrm flipH="1" rot="-9120000">
                          <a:off x="1621" y="3545"/>
                          <a:ext cx="2730" cy="17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6" name="Google Shape;186;p29"/>
                        <p:cNvCxnSpPr/>
                        <p:nvPr/>
                      </p:nvCxnSpPr>
                      <p:spPr>
                        <a:xfrm flipH="1" rot="-9120000">
                          <a:off x="1682" y="3297"/>
                          <a:ext cx="2635" cy="40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7" name="Google Shape;187;p29"/>
                        <p:cNvCxnSpPr/>
                        <p:nvPr/>
                      </p:nvCxnSpPr>
                      <p:spPr>
                        <a:xfrm flipH="1" rot="-9120000">
                          <a:off x="1782" y="2845"/>
                          <a:ext cx="2370" cy="78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8" name="Google Shape;188;p29"/>
                        <p:cNvCxnSpPr/>
                        <p:nvPr/>
                      </p:nvCxnSpPr>
                      <p:spPr>
                        <a:xfrm flipH="1" rot="-9120000">
                          <a:off x="1960" y="1992"/>
                          <a:ext cx="1530" cy="1443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189" name="Google Shape;189;p29"/>
                        <p:cNvCxnSpPr/>
                        <p:nvPr/>
                      </p:nvCxnSpPr>
                      <p:spPr>
                        <a:xfrm flipH="1" rot="-9120000">
                          <a:off x="2014" y="1727"/>
                          <a:ext cx="1219" cy="1629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sp>
                      <p:nvSpPr>
                        <p:cNvPr id="190" name="Google Shape;190;p29"/>
                        <p:cNvSpPr/>
                        <p:nvPr/>
                      </p:nvSpPr>
                      <p:spPr>
                        <a:xfrm>
                          <a:off x="0" y="2548"/>
                          <a:ext cx="1542" cy="1768"/>
                        </a:xfrm>
                        <a:custGeom>
                          <a:rect b="b" l="l" r="r" t="t"/>
                          <a:pathLst>
                            <a:path extrusionOk="0" h="1768" w="1537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round/>
                          <a:headEnd len="sm" w="sm" type="none"/>
                          <a:tailEnd len="sm" w="sm" type="none"/>
                        </a:ln>
                      </p:spPr>
                      <p:txBody>
                        <a:bodyPr anchorCtr="0" anchor="t" bIns="45700" lIns="91425" spcFirstLastPara="1" rIns="91425" wrap="square" tIns="45700">
                          <a:noAutofit/>
                        </a:bodyPr>
                        <a:lstStyle/>
                        <a:p>
                          <a:pPr indent="0" lvl="0" marL="0" marR="0" rtl="0" algn="l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b="0" i="0" sz="1800" u="none">
                            <a:solidFill>
                              <a:schemeClr val="lt1"/>
                            </a:solidFill>
                            <a:latin typeface="Verdana"/>
                            <a:ea typeface="Verdana"/>
                            <a:cs typeface="Verdana"/>
                            <a:sym typeface="Verdana"/>
                          </a:endParaRPr>
                        </a:p>
                      </p:txBody>
                    </p:sp>
                    <p:grpSp>
                      <p:nvGrpSpPr>
                        <p:cNvPr id="191" name="Google Shape;191;p29"/>
                        <p:cNvGrpSpPr/>
                        <p:nvPr/>
                      </p:nvGrpSpPr>
                      <p:grpSpPr>
                        <a:xfrm>
                          <a:off x="-204" y="833"/>
                          <a:ext cx="4083" cy="4003"/>
                          <a:chOff x="-199" y="837"/>
                          <a:chExt cx="4083" cy="4003"/>
                        </a:xfrm>
                      </p:grpSpPr>
                      <p:sp>
                        <p:nvSpPr>
                          <p:cNvPr id="192" name="Google Shape;192;p29"/>
                          <p:cNvSpPr/>
                          <p:nvPr/>
                        </p:nvSpPr>
                        <p:spPr>
                          <a:xfrm rot="-2820000">
                            <a:off x="1544" y="2869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193" name="Google Shape;193;p29"/>
                          <p:cNvSpPr/>
                          <p:nvPr/>
                        </p:nvSpPr>
                        <p:spPr>
                          <a:xfrm rot="-2820000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194" name="Google Shape;194;p29"/>
                          <p:cNvSpPr/>
                          <p:nvPr/>
                        </p:nvSpPr>
                        <p:spPr>
                          <a:xfrm rot="-2820000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195" name="Google Shape;195;p29"/>
                          <p:cNvSpPr/>
                          <p:nvPr/>
                        </p:nvSpPr>
                        <p:spPr>
                          <a:xfrm rot="-2820000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196" name="Google Shape;196;p29"/>
                          <p:cNvSpPr/>
                          <p:nvPr/>
                        </p:nvSpPr>
                        <p:spPr>
                          <a:xfrm rot="-2820000">
                            <a:off x="1293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197" name="Google Shape;197;p29"/>
                          <p:cNvSpPr/>
                          <p:nvPr/>
                        </p:nvSpPr>
                        <p:spPr>
                          <a:xfrm rot="-2820000">
                            <a:off x="1237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198" name="Google Shape;198;p29"/>
                          <p:cNvSpPr/>
                          <p:nvPr/>
                        </p:nvSpPr>
                        <p:spPr>
                          <a:xfrm rot="-2820000">
                            <a:off x="1156" y="1865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199" name="Google Shape;199;p29"/>
                          <p:cNvSpPr/>
                          <p:nvPr/>
                        </p:nvSpPr>
                        <p:spPr>
                          <a:xfrm rot="-2820000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00" name="Google Shape;200;p29"/>
                          <p:cNvSpPr/>
                          <p:nvPr/>
                        </p:nvSpPr>
                        <p:spPr>
                          <a:xfrm rot="-2820000">
                            <a:off x="999" y="1536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01" name="Google Shape;201;p29"/>
                          <p:cNvSpPr/>
                          <p:nvPr/>
                        </p:nvSpPr>
                        <p:spPr>
                          <a:xfrm rot="-2820000">
                            <a:off x="934" y="1357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02" name="Google Shape;202;p29"/>
                          <p:cNvSpPr/>
                          <p:nvPr/>
                        </p:nvSpPr>
                        <p:spPr>
                          <a:xfrm rot="-2880000">
                            <a:off x="876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03" name="Google Shape;203;p29"/>
                          <p:cNvSpPr/>
                          <p:nvPr/>
                        </p:nvSpPr>
                        <p:spPr>
                          <a:xfrm rot="-2820000">
                            <a:off x="818" y="1002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cap="flat" cmpd="sng" w="9525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len="sm" w="sm" type="none"/>
                            <a:tailEnd len="sm" w="sm" type="none"/>
                          </a:ln>
                        </p:spPr>
                        <p:txBody>
                          <a:bodyPr anchorCtr="0" anchor="ctr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r>
                              <a:t/>
                            </a:r>
                            <a:endParaRPr b="0" i="0" sz="180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</p:grpSp>
                    <p:cxnSp>
                      <p:nvCxnSpPr>
                        <p:cNvPr id="204" name="Google Shape;204;p29"/>
                        <p:cNvCxnSpPr/>
                        <p:nvPr/>
                      </p:nvCxnSpPr>
                      <p:spPr>
                        <a:xfrm flipH="1" rot="10800000">
                          <a:off x="1656" y="1164"/>
                          <a:ext cx="831" cy="177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05" name="Google Shape;205;p29"/>
                        <p:cNvCxnSpPr/>
                        <p:nvPr/>
                      </p:nvCxnSpPr>
                      <p:spPr>
                        <a:xfrm flipH="1" rot="-10140000">
                          <a:off x="1811" y="1299"/>
                          <a:ext cx="819" cy="172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06" name="Google Shape;206;p29"/>
                        <p:cNvCxnSpPr/>
                        <p:nvPr/>
                      </p:nvCxnSpPr>
                      <p:spPr>
                        <a:xfrm flipH="1" rot="-9660000">
                          <a:off x="1963" y="1148"/>
                          <a:ext cx="383" cy="189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07" name="Google Shape;207;p29"/>
                        <p:cNvCxnSpPr/>
                        <p:nvPr/>
                      </p:nvCxnSpPr>
                      <p:spPr>
                        <a:xfrm flipH="1" rot="-9720000">
                          <a:off x="1921" y="1332"/>
                          <a:ext cx="744" cy="176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08" name="Google Shape;208;p29"/>
                        <p:cNvCxnSpPr/>
                        <p:nvPr/>
                      </p:nvCxnSpPr>
                      <p:spPr>
                        <a:xfrm flipH="1" rot="-8580000">
                          <a:off x="2217" y="1314"/>
                          <a:ext cx="311" cy="1917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09" name="Google Shape;209;p29"/>
                        <p:cNvCxnSpPr/>
                        <p:nvPr/>
                      </p:nvCxnSpPr>
                      <p:spPr>
                        <a:xfrm flipH="1" rot="-9120000">
                          <a:off x="2039" y="1549"/>
                          <a:ext cx="895" cy="172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0" name="Google Shape;210;p29"/>
                        <p:cNvCxnSpPr/>
                        <p:nvPr/>
                      </p:nvCxnSpPr>
                      <p:spPr>
                        <a:xfrm flipH="1" rot="-9120000">
                          <a:off x="2024" y="1649"/>
                          <a:ext cx="1049" cy="166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1" name="Google Shape;211;p29"/>
                        <p:cNvCxnSpPr/>
                        <p:nvPr/>
                      </p:nvCxnSpPr>
                      <p:spPr>
                        <a:xfrm flipH="1" rot="-9120000">
                          <a:off x="1985" y="1876"/>
                          <a:ext cx="1357" cy="151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2" name="Google Shape;212;p29"/>
                        <p:cNvCxnSpPr/>
                        <p:nvPr/>
                      </p:nvCxnSpPr>
                      <p:spPr>
                        <a:xfrm flipH="1" rot="-9120000">
                          <a:off x="1936" y="2115"/>
                          <a:ext cx="1686" cy="135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3" name="Google Shape;213;p29"/>
                        <p:cNvCxnSpPr/>
                        <p:nvPr/>
                      </p:nvCxnSpPr>
                      <p:spPr>
                        <a:xfrm flipH="1" rot="-9120000">
                          <a:off x="1897" y="2287"/>
                          <a:ext cx="1880" cy="122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4" name="Google Shape;214;p29"/>
                        <p:cNvCxnSpPr/>
                        <p:nvPr/>
                      </p:nvCxnSpPr>
                      <p:spPr>
                        <a:xfrm flipH="1" rot="-9120000">
                          <a:off x="1855" y="2458"/>
                          <a:ext cx="2060" cy="109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5" name="Google Shape;215;p29"/>
                        <p:cNvCxnSpPr/>
                        <p:nvPr/>
                      </p:nvCxnSpPr>
                      <p:spPr>
                        <a:xfrm flipH="1" rot="-9120000">
                          <a:off x="1823" y="2640"/>
                          <a:ext cx="2224" cy="95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6" name="Google Shape;216;p29"/>
                        <p:cNvCxnSpPr/>
                        <p:nvPr/>
                      </p:nvCxnSpPr>
                      <p:spPr>
                        <a:xfrm flipH="1" rot="-9120000">
                          <a:off x="1737" y="3059"/>
                          <a:ext cx="2520" cy="61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7" name="Google Shape;217;p29"/>
                        <p:cNvCxnSpPr/>
                        <p:nvPr/>
                      </p:nvCxnSpPr>
                      <p:spPr>
                        <a:xfrm rot="1620000">
                          <a:off x="1324" y="3150"/>
                          <a:ext cx="472" cy="112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8" name="Google Shape;218;p29"/>
                        <p:cNvCxnSpPr/>
                        <p:nvPr/>
                      </p:nvCxnSpPr>
                      <p:spPr>
                        <a:xfrm flipH="1" rot="1680000">
                          <a:off x="1121" y="2961"/>
                          <a:ext cx="220" cy="101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19" name="Google Shape;219;p29"/>
                        <p:cNvCxnSpPr/>
                        <p:nvPr/>
                      </p:nvCxnSpPr>
                      <p:spPr>
                        <a:xfrm flipH="1" rot="1680000">
                          <a:off x="1041" y="2935"/>
                          <a:ext cx="304" cy="99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0" name="Google Shape;220;p29"/>
                        <p:cNvCxnSpPr/>
                        <p:nvPr/>
                      </p:nvCxnSpPr>
                      <p:spPr>
                        <a:xfrm flipH="1" rot="1680000">
                          <a:off x="957" y="2910"/>
                          <a:ext cx="394" cy="97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1" name="Google Shape;221;p29"/>
                        <p:cNvCxnSpPr/>
                        <p:nvPr/>
                      </p:nvCxnSpPr>
                      <p:spPr>
                        <a:xfrm flipH="1" rot="1680000">
                          <a:off x="880" y="2885"/>
                          <a:ext cx="478" cy="943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2" name="Google Shape;222;p29"/>
                        <p:cNvCxnSpPr/>
                        <p:nvPr/>
                      </p:nvCxnSpPr>
                      <p:spPr>
                        <a:xfrm flipH="1" rot="1680000">
                          <a:off x="801" y="2863"/>
                          <a:ext cx="561" cy="91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3" name="Google Shape;223;p29"/>
                        <p:cNvCxnSpPr/>
                        <p:nvPr/>
                      </p:nvCxnSpPr>
                      <p:spPr>
                        <a:xfrm flipH="1" rot="1680000">
                          <a:off x="717" y="2836"/>
                          <a:ext cx="656" cy="87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4" name="Google Shape;224;p29"/>
                        <p:cNvCxnSpPr/>
                        <p:nvPr/>
                      </p:nvCxnSpPr>
                      <p:spPr>
                        <a:xfrm flipH="1" rot="1680000">
                          <a:off x="631" y="2810"/>
                          <a:ext cx="752" cy="84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5" name="Google Shape;225;p29"/>
                        <p:cNvCxnSpPr/>
                        <p:nvPr/>
                      </p:nvCxnSpPr>
                      <p:spPr>
                        <a:xfrm flipH="1" rot="1680000">
                          <a:off x="462" y="2758"/>
                          <a:ext cx="946" cy="75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6" name="Google Shape;226;p29"/>
                        <p:cNvCxnSpPr/>
                        <p:nvPr/>
                      </p:nvCxnSpPr>
                      <p:spPr>
                        <a:xfrm flipH="1" rot="1680000">
                          <a:off x="365" y="2729"/>
                          <a:ext cx="1058" cy="69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7" name="Google Shape;227;p29"/>
                        <p:cNvCxnSpPr/>
                        <p:nvPr/>
                      </p:nvCxnSpPr>
                      <p:spPr>
                        <a:xfrm flipH="1" rot="1680000">
                          <a:off x="265" y="2697"/>
                          <a:ext cx="1174" cy="636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8" name="Google Shape;228;p29"/>
                        <p:cNvCxnSpPr/>
                        <p:nvPr/>
                      </p:nvCxnSpPr>
                      <p:spPr>
                        <a:xfrm flipH="1" rot="1680000">
                          <a:off x="55" y="2632"/>
                          <a:ext cx="1431" cy="48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29" name="Google Shape;229;p29"/>
                        <p:cNvCxnSpPr/>
                        <p:nvPr/>
                      </p:nvCxnSpPr>
                      <p:spPr>
                        <a:xfrm flipH="1" rot="1680000">
                          <a:off x="-1" y="2607"/>
                          <a:ext cx="1513" cy="37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0" name="Google Shape;230;p29"/>
                        <p:cNvCxnSpPr/>
                        <p:nvPr/>
                      </p:nvCxnSpPr>
                      <p:spPr>
                        <a:xfrm flipH="1" rot="1680000">
                          <a:off x="-72" y="2570"/>
                          <a:ext cx="1648" cy="107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1" name="Google Shape;231;p29"/>
                        <p:cNvCxnSpPr/>
                        <p:nvPr/>
                      </p:nvCxnSpPr>
                      <p:spPr>
                        <a:xfrm rot="-9180000">
                          <a:off x="-237" y="1095"/>
                          <a:ext cx="2219" cy="1364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2" name="Google Shape;232;p29"/>
                        <p:cNvCxnSpPr/>
                        <p:nvPr/>
                      </p:nvCxnSpPr>
                      <p:spPr>
                        <a:xfrm rot="-9180000">
                          <a:off x="-43" y="962"/>
                          <a:ext cx="2071" cy="1541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3" name="Google Shape;233;p29"/>
                        <p:cNvCxnSpPr/>
                        <p:nvPr/>
                      </p:nvCxnSpPr>
                      <p:spPr>
                        <a:xfrm rot="-9180000">
                          <a:off x="418" y="826"/>
                          <a:ext cx="1672" cy="178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4" name="Google Shape;234;p29"/>
                        <p:cNvCxnSpPr/>
                        <p:nvPr/>
                      </p:nvCxnSpPr>
                      <p:spPr>
                        <a:xfrm rot="-9180000">
                          <a:off x="634" y="808"/>
                          <a:ext cx="1473" cy="185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5" name="Google Shape;235;p29"/>
                        <p:cNvCxnSpPr/>
                        <p:nvPr/>
                      </p:nvCxnSpPr>
                      <p:spPr>
                        <a:xfrm rot="-9180000">
                          <a:off x="1094" y="827"/>
                          <a:ext cx="1030" cy="1945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6" name="Google Shape;236;p29"/>
                        <p:cNvCxnSpPr/>
                        <p:nvPr/>
                      </p:nvCxnSpPr>
                      <p:spPr>
                        <a:xfrm rot="-9180000">
                          <a:off x="1302" y="857"/>
                          <a:ext cx="829" cy="1970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7" name="Google Shape;237;p29"/>
                        <p:cNvCxnSpPr/>
                        <p:nvPr/>
                      </p:nvCxnSpPr>
                      <p:spPr>
                        <a:xfrm rot="-9180000">
                          <a:off x="1496" y="901"/>
                          <a:ext cx="633" cy="197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8" name="Google Shape;238;p29"/>
                        <p:cNvCxnSpPr/>
                        <p:nvPr/>
                      </p:nvCxnSpPr>
                      <p:spPr>
                        <a:xfrm rot="-9180000">
                          <a:off x="1679" y="952"/>
                          <a:ext cx="447" cy="1978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  <p:cxnSp>
                      <p:nvCxnSpPr>
                        <p:cNvPr id="239" name="Google Shape;239;p29"/>
                        <p:cNvCxnSpPr/>
                        <p:nvPr/>
                      </p:nvCxnSpPr>
                      <p:spPr>
                        <a:xfrm rot="-9180000">
                          <a:off x="1859" y="1013"/>
                          <a:ext cx="261" cy="1962"/>
                        </a:xfrm>
                        <a:prstGeom prst="straightConnector1">
                          <a:avLst/>
                        </a:prstGeom>
                        <a:noFill/>
                        <a:ln cap="flat" cmpd="sng" w="9525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len="med" w="med" type="none"/>
                          <a:tailEnd len="med" w="med" type="none"/>
                        </a:ln>
                      </p:spPr>
                    </p:cxnSp>
                  </p:grpSp>
                </p:grpSp>
              </p:grpSp>
            </p:grpSp>
          </p:grpSp>
          <p:grpSp>
            <p:nvGrpSpPr>
              <p:cNvPr id="240" name="Google Shape;240;p29"/>
              <p:cNvGrpSpPr/>
              <p:nvPr/>
            </p:nvGrpSpPr>
            <p:grpSpPr>
              <a:xfrm>
                <a:off x="402" y="1386"/>
                <a:ext cx="3162" cy="2934"/>
                <a:chOff x="2" y="1386"/>
                <a:chExt cx="3162" cy="2934"/>
              </a:xfrm>
            </p:grpSpPr>
            <p:cxnSp>
              <p:nvCxnSpPr>
                <p:cNvPr id="241" name="Google Shape;241;p29"/>
                <p:cNvCxnSpPr/>
                <p:nvPr/>
              </p:nvCxnSpPr>
              <p:spPr>
                <a:xfrm flipH="1" rot="-9120000">
                  <a:off x="2057" y="1454"/>
                  <a:ext cx="732" cy="1778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2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cxnSp>
              <p:nvCxnSpPr>
                <p:cNvPr id="242" name="Google Shape;242;p29"/>
                <p:cNvCxnSpPr/>
                <p:nvPr/>
              </p:nvCxnSpPr>
              <p:spPr>
                <a:xfrm rot="10800000">
                  <a:off x="870" y="3854"/>
                  <a:ext cx="223" cy="463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accent2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grpSp>
              <p:nvGrpSpPr>
                <p:cNvPr id="243" name="Google Shape;243;p29"/>
                <p:cNvGrpSpPr/>
                <p:nvPr/>
              </p:nvGrpSpPr>
              <p:grpSpPr>
                <a:xfrm>
                  <a:off x="2" y="2738"/>
                  <a:ext cx="1317" cy="1582"/>
                  <a:chOff x="2" y="2738"/>
                  <a:chExt cx="1317" cy="1582"/>
                </a:xfrm>
              </p:grpSpPr>
              <p:cxnSp>
                <p:nvCxnSpPr>
                  <p:cNvPr id="244" name="Google Shape;244;p29"/>
                  <p:cNvCxnSpPr/>
                  <p:nvPr/>
                </p:nvCxnSpPr>
                <p:spPr>
                  <a:xfrm flipH="1">
                    <a:off x="697" y="3855"/>
                    <a:ext cx="173" cy="187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sp>
                <p:nvSpPr>
                  <p:cNvPr id="245" name="Google Shape;245;p29"/>
                  <p:cNvSpPr/>
                  <p:nvPr/>
                </p:nvSpPr>
                <p:spPr>
                  <a:xfrm>
                    <a:off x="2" y="3218"/>
                    <a:ext cx="1006" cy="1102"/>
                  </a:xfrm>
                  <a:custGeom>
                    <a:rect b="b" l="l" r="r" t="t"/>
                    <a:pathLst>
                      <a:path extrusionOk="0" h="1102" w="1006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180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cxnSp>
                <p:nvCxnSpPr>
                  <p:cNvPr id="246" name="Google Shape;246;p29"/>
                  <p:cNvCxnSpPr/>
                  <p:nvPr/>
                </p:nvCxnSpPr>
                <p:spPr>
                  <a:xfrm flipH="1">
                    <a:off x="1242" y="4231"/>
                    <a:ext cx="77" cy="88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247" name="Google Shape;247;p29"/>
                  <p:cNvCxnSpPr/>
                  <p:nvPr/>
                </p:nvCxnSpPr>
                <p:spPr>
                  <a:xfrm rot="10800000">
                    <a:off x="340" y="3668"/>
                    <a:ext cx="532" cy="185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248" name="Google Shape;248;p29"/>
                  <p:cNvCxnSpPr/>
                  <p:nvPr/>
                </p:nvCxnSpPr>
                <p:spPr>
                  <a:xfrm rot="10800000">
                    <a:off x="237" y="3101"/>
                    <a:ext cx="101" cy="567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249" name="Google Shape;249;p29"/>
                  <p:cNvCxnSpPr/>
                  <p:nvPr/>
                </p:nvCxnSpPr>
                <p:spPr>
                  <a:xfrm rot="10800000">
                    <a:off x="2" y="3009"/>
                    <a:ext cx="235" cy="92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250" name="Google Shape;250;p29"/>
                  <p:cNvCxnSpPr/>
                  <p:nvPr/>
                </p:nvCxnSpPr>
                <p:spPr>
                  <a:xfrm flipH="1" rot="10800000">
                    <a:off x="54" y="3101"/>
                    <a:ext cx="182" cy="194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251" name="Google Shape;251;p29"/>
                  <p:cNvCxnSpPr/>
                  <p:nvPr/>
                </p:nvCxnSpPr>
                <p:spPr>
                  <a:xfrm flipH="1">
                    <a:off x="336" y="3476"/>
                    <a:ext cx="176" cy="192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252" name="Google Shape;252;p29"/>
                  <p:cNvCxnSpPr/>
                  <p:nvPr/>
                </p:nvCxnSpPr>
                <p:spPr>
                  <a:xfrm flipH="1" rot="10800000">
                    <a:off x="3" y="2738"/>
                    <a:ext cx="14" cy="23"/>
                  </a:xfrm>
                  <a:prstGeom prst="straightConnector1">
                    <a:avLst/>
                  </a:prstGeom>
                  <a:noFill/>
                  <a:ln cap="flat" cmpd="sng" w="19050">
                    <a:solidFill>
                      <a:schemeClr val="accent2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</p:grpSp>
          </p:grpSp>
        </p:grpSp>
        <p:grpSp>
          <p:nvGrpSpPr>
            <p:cNvPr id="253" name="Google Shape;253;p29"/>
            <p:cNvGrpSpPr/>
            <p:nvPr/>
          </p:nvGrpSpPr>
          <p:grpSpPr>
            <a:xfrm>
              <a:off x="16" y="1326"/>
              <a:ext cx="3289" cy="2948"/>
              <a:chOff x="16" y="1326"/>
              <a:chExt cx="3289" cy="2948"/>
            </a:xfrm>
          </p:grpSpPr>
          <p:sp>
            <p:nvSpPr>
              <p:cNvPr id="254" name="Google Shape;254;p29"/>
              <p:cNvSpPr/>
              <p:nvPr/>
            </p:nvSpPr>
            <p:spPr>
              <a:xfrm>
                <a:off x="16" y="2656"/>
                <a:ext cx="1440" cy="1618"/>
              </a:xfrm>
              <a:custGeom>
                <a:rect b="b" l="l" r="r" t="t"/>
                <a:pathLst>
                  <a:path extrusionOk="0" h="1618" w="1435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55" name="Google Shape;255;p29"/>
              <p:cNvSpPr/>
              <p:nvPr/>
            </p:nvSpPr>
            <p:spPr>
              <a:xfrm>
                <a:off x="16" y="2260"/>
                <a:ext cx="1673" cy="2014"/>
              </a:xfrm>
              <a:custGeom>
                <a:rect b="b" l="l" r="r" t="t"/>
                <a:pathLst>
                  <a:path extrusionOk="0" h="2014" w="1668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56" name="Google Shape;256;p29"/>
              <p:cNvSpPr txBox="1"/>
              <p:nvPr/>
            </p:nvSpPr>
            <p:spPr>
              <a:xfrm rot="-252000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57" name="Google Shape;257;p29"/>
              <p:cNvSpPr txBox="1"/>
              <p:nvPr/>
            </p:nvSpPr>
            <p:spPr>
              <a:xfrm rot="-510000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58" name="Google Shape;258;p29"/>
              <p:cNvSpPr txBox="1"/>
              <p:nvPr/>
            </p:nvSpPr>
            <p:spPr>
              <a:xfrm rot="-3420000">
                <a:off x="1016" y="2696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59" name="Google Shape;259;p29"/>
              <p:cNvSpPr txBox="1"/>
              <p:nvPr/>
            </p:nvSpPr>
            <p:spPr>
              <a:xfrm rot="-840000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grpSp>
            <p:nvGrpSpPr>
              <p:cNvPr id="260" name="Google Shape;260;p29"/>
              <p:cNvGrpSpPr/>
              <p:nvPr/>
            </p:nvGrpSpPr>
            <p:grpSpPr>
              <a:xfrm>
                <a:off x="2993" y="1326"/>
                <a:ext cx="312" cy="311"/>
                <a:chOff x="2968" y="1265"/>
                <a:chExt cx="441" cy="441"/>
              </a:xfrm>
            </p:grpSpPr>
            <p:sp>
              <p:nvSpPr>
                <p:cNvPr id="261" name="Google Shape;261;p29"/>
                <p:cNvSpPr/>
                <p:nvPr/>
              </p:nvSpPr>
              <p:spPr>
                <a:xfrm rot="2820000">
                  <a:off x="2982" y="1467"/>
                  <a:ext cx="282" cy="162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262" name="Google Shape;262;p29"/>
                <p:cNvSpPr/>
                <p:nvPr/>
              </p:nvSpPr>
              <p:spPr>
                <a:xfrm>
                  <a:off x="3070" y="1374"/>
                  <a:ext cx="227" cy="221"/>
                </a:xfrm>
                <a:custGeom>
                  <a:rect b="b" l="l" r="r" t="t"/>
                  <a:pathLst>
                    <a:path extrusionOk="0" h="222" w="227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263" name="Google Shape;263;p29"/>
                <p:cNvSpPr/>
                <p:nvPr/>
              </p:nvSpPr>
              <p:spPr>
                <a:xfrm>
                  <a:off x="3144" y="1366"/>
                  <a:ext cx="163" cy="156"/>
                </a:xfrm>
                <a:custGeom>
                  <a:rect b="b" l="l" r="r" t="t"/>
                  <a:pathLst>
                    <a:path extrusionOk="0" h="234" w="233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264" name="Google Shape;264;p29"/>
                <p:cNvSpPr/>
                <p:nvPr/>
              </p:nvSpPr>
              <p:spPr>
                <a:xfrm>
                  <a:off x="3202" y="1272"/>
                  <a:ext cx="203" cy="199"/>
                </a:xfrm>
                <a:custGeom>
                  <a:rect b="b" l="l" r="r" t="t"/>
                  <a:pathLst>
                    <a:path extrusionOk="0" h="198" w="203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265" name="Google Shape;265;p29"/>
                <p:cNvSpPr/>
                <p:nvPr/>
              </p:nvSpPr>
              <p:spPr>
                <a:xfrm>
                  <a:off x="3330" y="1265"/>
                  <a:ext cx="79" cy="74"/>
                </a:xfrm>
                <a:custGeom>
                  <a:rect b="b" l="l" r="r" t="t"/>
                  <a:pathLst>
                    <a:path extrusionOk="0" h="234" w="233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86A6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</p:grpSp>
        </p:grpSp>
      </p:grpSp>
      <p:sp>
        <p:nvSpPr>
          <p:cNvPr id="266" name="Google Shape;266;p29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7" name="Google Shape;267;p29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8" name="Google Shape;268;p29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b="0" i="0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29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052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  <a:defRPr b="0" i="0" sz="3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20039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40"/>
              <a:buFont typeface="Noto Sans Symbols"/>
              <a:buChar char="◆"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Char char="•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048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048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048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048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048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b="0" i="0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0" name="Google Shape;270;p29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jpg"/><Relationship Id="rId4" Type="http://schemas.openxmlformats.org/officeDocument/2006/relationships/image" Target="../media/image2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Relationship Id="rId4" Type="http://schemas.openxmlformats.org/officeDocument/2006/relationships/image" Target="../media/image5.jpg"/><Relationship Id="rId5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jpg"/><Relationship Id="rId4" Type="http://schemas.openxmlformats.org/officeDocument/2006/relationships/image" Target="../media/image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jpg"/><Relationship Id="rId4" Type="http://schemas.openxmlformats.org/officeDocument/2006/relationships/image" Target="../media/image1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g"/><Relationship Id="rId4" Type="http://schemas.openxmlformats.org/officeDocument/2006/relationships/image" Target="../media/image38.jpg"/><Relationship Id="rId5" Type="http://schemas.openxmlformats.org/officeDocument/2006/relationships/image" Target="../media/image24.jpg"/><Relationship Id="rId6" Type="http://schemas.openxmlformats.org/officeDocument/2006/relationships/image" Target="../media/image2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jpg"/><Relationship Id="rId4" Type="http://schemas.openxmlformats.org/officeDocument/2006/relationships/image" Target="../media/image23.jpg"/><Relationship Id="rId5" Type="http://schemas.openxmlformats.org/officeDocument/2006/relationships/image" Target="../media/image3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9.jpg"/><Relationship Id="rId4" Type="http://schemas.openxmlformats.org/officeDocument/2006/relationships/image" Target="../media/image19.jpg"/><Relationship Id="rId5" Type="http://schemas.openxmlformats.org/officeDocument/2006/relationships/image" Target="../media/image3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png"/><Relationship Id="rId4" Type="http://schemas.openxmlformats.org/officeDocument/2006/relationships/image" Target="../media/image36.jpg"/><Relationship Id="rId5" Type="http://schemas.openxmlformats.org/officeDocument/2006/relationships/image" Target="../media/image33.jpg"/><Relationship Id="rId6" Type="http://schemas.openxmlformats.org/officeDocument/2006/relationships/image" Target="../media/image32.jpg"/><Relationship Id="rId7" Type="http://schemas.openxmlformats.org/officeDocument/2006/relationships/image" Target="../media/image2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5.jpg"/><Relationship Id="rId4" Type="http://schemas.openxmlformats.org/officeDocument/2006/relationships/image" Target="../media/image28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5.jpg"/><Relationship Id="rId4" Type="http://schemas.openxmlformats.org/officeDocument/2006/relationships/image" Target="../media/image34.png"/><Relationship Id="rId5" Type="http://schemas.openxmlformats.org/officeDocument/2006/relationships/image" Target="../media/image3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0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1.png"/><Relationship Id="rId4" Type="http://schemas.openxmlformats.org/officeDocument/2006/relationships/image" Target="../media/image42.jpg"/><Relationship Id="rId5" Type="http://schemas.openxmlformats.org/officeDocument/2006/relationships/image" Target="../media/image3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Relationship Id="rId4" Type="http://schemas.openxmlformats.org/officeDocument/2006/relationships/image" Target="../media/image13.jpg"/><Relationship Id="rId5" Type="http://schemas.openxmlformats.org/officeDocument/2006/relationships/image" Target="../media/image4.jpg"/><Relationship Id="rId6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"/>
          <p:cNvSpPr txBox="1"/>
          <p:nvPr>
            <p:ph type="ctrTitle"/>
          </p:nvPr>
        </p:nvSpPr>
        <p:spPr>
          <a:xfrm>
            <a:off x="685800" y="1600200"/>
            <a:ext cx="7772400" cy="1973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5700"/>
              <a:buFont typeface="Comic Sans MS"/>
              <a:buNone/>
            </a:pPr>
            <a:r>
              <a:rPr b="0" i="0" lang="en-US" sz="57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Principales pathologies en Ophtalmologie</a:t>
            </a:r>
            <a:endParaRPr/>
          </a:p>
        </p:txBody>
      </p:sp>
      <p:sp>
        <p:nvSpPr>
          <p:cNvPr id="377" name="Google Shape;377;p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92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10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Comic Sans MS"/>
              <a:buNone/>
            </a:pP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Pathologies inflammatoires et infectieuses de surface et intraoculaire</a:t>
            </a:r>
            <a:endParaRPr/>
          </a:p>
        </p:txBody>
      </p:sp>
      <p:grpSp>
        <p:nvGrpSpPr>
          <p:cNvPr id="586" name="Google Shape;586;p10"/>
          <p:cNvGrpSpPr/>
          <p:nvPr/>
        </p:nvGrpSpPr>
        <p:grpSpPr>
          <a:xfrm>
            <a:off x="2665412" y="2116137"/>
            <a:ext cx="3813174" cy="4240212"/>
            <a:chOff x="1657" y="1104"/>
            <a:chExt cx="2402" cy="2671"/>
          </a:xfrm>
        </p:grpSpPr>
        <p:cxnSp>
          <p:nvCxnSpPr>
            <p:cNvPr id="587" name="Google Shape;587;p10"/>
            <p:cNvCxnSpPr/>
            <p:nvPr/>
          </p:nvCxnSpPr>
          <p:spPr>
            <a:xfrm rot="10800000">
              <a:off x="2277" y="2104"/>
              <a:ext cx="292" cy="170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588" name="Google Shape;588;p10"/>
            <p:cNvSpPr/>
            <p:nvPr/>
          </p:nvSpPr>
          <p:spPr>
            <a:xfrm>
              <a:off x="1657" y="1606"/>
              <a:ext cx="667" cy="667"/>
            </a:xfrm>
            <a:prstGeom prst="ellipse">
              <a:avLst/>
            </a:prstGeom>
            <a:solidFill>
              <a:srgbClr val="7B9B9A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conjonctivite</a:t>
              </a:r>
              <a:endParaRPr/>
            </a:p>
          </p:txBody>
        </p:sp>
        <p:cxnSp>
          <p:nvCxnSpPr>
            <p:cNvPr id="589" name="Google Shape;589;p10"/>
            <p:cNvCxnSpPr/>
            <p:nvPr/>
          </p:nvCxnSpPr>
          <p:spPr>
            <a:xfrm flipH="1">
              <a:off x="2277" y="2606"/>
              <a:ext cx="293" cy="168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590" name="Google Shape;590;p10"/>
            <p:cNvSpPr/>
            <p:nvPr/>
          </p:nvSpPr>
          <p:spPr>
            <a:xfrm>
              <a:off x="1657" y="2607"/>
              <a:ext cx="667" cy="667"/>
            </a:xfrm>
            <a:prstGeom prst="ellipse">
              <a:avLst/>
            </a:prstGeom>
            <a:solidFill>
              <a:srgbClr val="83A5A4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Episclérite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sclérite</a:t>
              </a:r>
              <a:endParaRPr/>
            </a:p>
          </p:txBody>
        </p:sp>
        <p:cxnSp>
          <p:nvCxnSpPr>
            <p:cNvPr id="591" name="Google Shape;591;p10"/>
            <p:cNvCxnSpPr/>
            <p:nvPr/>
          </p:nvCxnSpPr>
          <p:spPr>
            <a:xfrm>
              <a:off x="2857" y="2771"/>
              <a:ext cx="1" cy="338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592" name="Google Shape;592;p10"/>
            <p:cNvSpPr/>
            <p:nvPr/>
          </p:nvSpPr>
          <p:spPr>
            <a:xfrm>
              <a:off x="2524" y="3108"/>
              <a:ext cx="667" cy="667"/>
            </a:xfrm>
            <a:prstGeom prst="ellipse">
              <a:avLst/>
            </a:prstGeom>
            <a:solidFill>
              <a:srgbClr val="8EB3B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endophtalmie</a:t>
              </a:r>
              <a:endParaRPr/>
            </a:p>
          </p:txBody>
        </p:sp>
        <p:cxnSp>
          <p:nvCxnSpPr>
            <p:cNvPr id="593" name="Google Shape;593;p10"/>
            <p:cNvCxnSpPr/>
            <p:nvPr/>
          </p:nvCxnSpPr>
          <p:spPr>
            <a:xfrm>
              <a:off x="3145" y="2605"/>
              <a:ext cx="292" cy="169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594" name="Google Shape;594;p10"/>
            <p:cNvSpPr/>
            <p:nvPr/>
          </p:nvSpPr>
          <p:spPr>
            <a:xfrm>
              <a:off x="3392" y="2607"/>
              <a:ext cx="667" cy="667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Verdana"/>
                <a:buNone/>
              </a:pPr>
              <a:r>
                <a:rPr b="1" i="1" lang="en-US" sz="12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uvéite</a:t>
              </a:r>
              <a:endParaRPr/>
            </a:p>
          </p:txBody>
        </p:sp>
        <p:cxnSp>
          <p:nvCxnSpPr>
            <p:cNvPr id="595" name="Google Shape;595;p10"/>
            <p:cNvCxnSpPr/>
            <p:nvPr/>
          </p:nvCxnSpPr>
          <p:spPr>
            <a:xfrm flipH="1" rot="10800000">
              <a:off x="3145" y="2105"/>
              <a:ext cx="292" cy="168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596" name="Google Shape;596;p10"/>
            <p:cNvSpPr/>
            <p:nvPr/>
          </p:nvSpPr>
          <p:spPr>
            <a:xfrm>
              <a:off x="3392" y="1605"/>
              <a:ext cx="667" cy="667"/>
            </a:xfrm>
            <a:prstGeom prst="ellipse">
              <a:avLst/>
            </a:prstGeom>
            <a:solidFill>
              <a:srgbClr val="B9D5D3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Verdana"/>
                <a:buNone/>
              </a:pPr>
              <a:r>
                <a:rPr b="1" i="1" lang="en-US" sz="12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Ulcération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Verdana"/>
                <a:buNone/>
              </a:pPr>
              <a:r>
                <a:rPr b="1" i="1" lang="en-US" sz="12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Abcès 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Verdana"/>
                <a:buNone/>
              </a:pPr>
              <a:r>
                <a:rPr b="1" i="1" lang="en-US" sz="12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De cornée</a:t>
              </a:r>
              <a:endParaRPr/>
            </a:p>
          </p:txBody>
        </p:sp>
        <p:cxnSp>
          <p:nvCxnSpPr>
            <p:cNvPr id="597" name="Google Shape;597;p10"/>
            <p:cNvCxnSpPr/>
            <p:nvPr/>
          </p:nvCxnSpPr>
          <p:spPr>
            <a:xfrm rot="10800000">
              <a:off x="2857" y="1770"/>
              <a:ext cx="0" cy="337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598" name="Google Shape;598;p10"/>
            <p:cNvSpPr/>
            <p:nvPr/>
          </p:nvSpPr>
          <p:spPr>
            <a:xfrm>
              <a:off x="2524" y="1104"/>
              <a:ext cx="667" cy="667"/>
            </a:xfrm>
            <a:prstGeom prst="ellipse">
              <a:avLst/>
            </a:prstGeom>
            <a:solidFill>
              <a:srgbClr val="D7E7E6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kératite</a:t>
              </a:r>
              <a:endParaRPr/>
            </a:p>
          </p:txBody>
        </p:sp>
        <p:sp>
          <p:nvSpPr>
            <p:cNvPr id="599" name="Google Shape;599;p10"/>
            <p:cNvSpPr/>
            <p:nvPr/>
          </p:nvSpPr>
          <p:spPr>
            <a:xfrm>
              <a:off x="2524" y="2107"/>
              <a:ext cx="667" cy="667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Inflammation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infection</a:t>
              </a: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11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Conjonctivites </a:t>
            </a:r>
            <a:endParaRPr/>
          </a:p>
        </p:txBody>
      </p:sp>
      <p:sp>
        <p:nvSpPr>
          <p:cNvPr id="605" name="Google Shape;605;p11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Char char="◆"/>
            </a:pPr>
            <a:r>
              <a:rPr b="0" i="0" lang="en-US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Inflammation de la conjonctive ( bulbaire et palpébrale)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Char char="◆"/>
            </a:pPr>
            <a:r>
              <a:rPr b="0" i="0" lang="en-US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Evolution aigue, chronique, récidivante, périodique…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Char char="◆"/>
            </a:pPr>
            <a:r>
              <a:rPr b="0" i="0" lang="en-US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Etiologies variables :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720"/>
              <a:buFont typeface="Noto Sans Symbols"/>
              <a:buChar char="◆"/>
            </a:pPr>
            <a:r>
              <a:rPr b="0" i="0" lang="en-US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Infectieuse (bactérie, virus, parasite, mycose)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720"/>
              <a:buFont typeface="Noto Sans Symbols"/>
              <a:buChar char="◆"/>
            </a:pPr>
            <a:r>
              <a:rPr b="0" i="0" lang="en-US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Immunitaire, allergique, tumorale…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720"/>
              <a:buFont typeface="Noto Sans Symbols"/>
              <a:buChar char="◆"/>
            </a:pPr>
            <a:r>
              <a:rPr b="0" i="0" lang="en-US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Mécanique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720"/>
              <a:buFont typeface="Noto Sans Symbols"/>
              <a:buChar char="◆"/>
            </a:pPr>
            <a:r>
              <a:rPr b="0" i="0" lang="en-US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toxique / traumatique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720"/>
              <a:buFont typeface="Noto Sans Symbols"/>
              <a:buChar char="◆"/>
            </a:pPr>
            <a:r>
              <a:rPr b="0" i="0" lang="en-US" sz="1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…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Char char="◆"/>
            </a:pPr>
            <a:r>
              <a:rPr b="0" i="0" lang="en-US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Diagnostic positif simple : secrétions (paupières collées le matin au réveil), œil rouge, gène ≠ douleur, BAV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Char char="◆"/>
            </a:pPr>
            <a:r>
              <a:rPr b="0" i="0" lang="en-US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Diagnostic étiologique rarement fait en pratique (prélèvement pour examen en microbiologie, ou histologie)</a:t>
            </a:r>
            <a:endParaRPr/>
          </a:p>
        </p:txBody>
      </p:sp>
      <p:pic>
        <p:nvPicPr>
          <p:cNvPr descr="printaniere" id="606" name="Google Shape;606;p1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03800" y="1600200"/>
            <a:ext cx="3327400" cy="21891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jonctivite1" id="607" name="Google Shape;607;p11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38725" y="3941762"/>
            <a:ext cx="3255962" cy="2189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12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Kératites</a:t>
            </a:r>
            <a:endParaRPr/>
          </a:p>
        </p:txBody>
      </p:sp>
      <p:sp>
        <p:nvSpPr>
          <p:cNvPr id="613" name="Google Shape;613;p12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Inflammation de la cornée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Evolution idem conjonctivite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Etiologie variables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080"/>
              <a:buFont typeface="Noto Sans Symbols"/>
              <a:buChar char="◆"/>
            </a:pPr>
            <a:r>
              <a:rPr b="0" i="0" lang="en-US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Infectieuse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080"/>
              <a:buFont typeface="Noto Sans Symbols"/>
              <a:buChar char="◆"/>
            </a:pPr>
            <a:r>
              <a:rPr b="0" i="0" lang="en-US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Inflammatoire, immunitaire, toxique, traumatique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tableau clinique variables : KPS, stromale, épithéliale, endothéliale, limbique… ( abcès et ulcère)</a:t>
            </a:r>
            <a:endParaRPr/>
          </a:p>
        </p:txBody>
      </p:sp>
      <p:pic>
        <p:nvPicPr>
          <p:cNvPr descr="hsv cornée" id="614" name="Google Shape;614;p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5287" y="0"/>
            <a:ext cx="2232025" cy="1584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lcere dentrite" id="615" name="Google Shape;615;p12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00562" y="3716337"/>
            <a:ext cx="4227512" cy="2736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lcere traum" id="616" name="Google Shape;616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76825" y="1196975"/>
            <a:ext cx="3314700" cy="2376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13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Trachome </a:t>
            </a:r>
            <a:endParaRPr/>
          </a:p>
        </p:txBody>
      </p:sp>
      <p:sp>
        <p:nvSpPr>
          <p:cNvPr id="622" name="Google Shape;622;p13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b="0" i="0" lang="en-US" sz="3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kératoconjonctivite transmissible, due à </a:t>
            </a:r>
            <a:r>
              <a:rPr b="0" i="1" lang="en-US" sz="320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Chlamydia trachomatis</a:t>
            </a:r>
            <a:r>
              <a:rPr b="0" i="0" lang="en-US" sz="3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 d’évolution généralement chronique, caractérisée par la formation de follicules, une  hyperplasie papillaire, un pannus cornéen, et entraînant des lésions cicatricielles typiques.</a:t>
            </a:r>
            <a:endParaRPr/>
          </a:p>
          <a:p>
            <a:pPr indent="-342900" lvl="0" marL="342900" marR="0" rtl="0" algn="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None/>
            </a:pPr>
            <a:r>
              <a:t/>
            </a:r>
            <a:endParaRPr b="0" i="1" sz="2800" u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marR="0" rtl="0" algn="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1680"/>
              <a:buFont typeface="Noto Sans Symbols"/>
              <a:buNone/>
            </a:pPr>
            <a:r>
              <a:rPr b="0" i="1" lang="en-US" sz="280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(OMS 1962)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14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14"/>
          <p:cNvSpPr txBox="1"/>
          <p:nvPr>
            <p:ph idx="1" type="body"/>
          </p:nvPr>
        </p:nvSpPr>
        <p:spPr>
          <a:xfrm>
            <a:off x="357187" y="1584325"/>
            <a:ext cx="8686800" cy="51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15% d’enfants scolarisés sont touchés par le trachome dans les régions du Sahara algérien (Adrar, Timimoun, Touggourt)*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FFC000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Maladie active dans l’enfance, évoluant vers la cécité à l’âge adulte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FFC000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Sévit en petits foyers au sein de zone d’endémie</a:t>
            </a:r>
            <a:endParaRPr/>
          </a:p>
          <a:p>
            <a:pPr indent="-266700" lvl="0" marL="342900" marR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FFC000"/>
              </a:buClr>
              <a:buSzPts val="1200"/>
              <a:buFont typeface="Noto Sans Symbols"/>
              <a:buNone/>
            </a:pPr>
            <a:r>
              <a:t/>
            </a:r>
            <a:endParaRPr b="0" i="0" sz="20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None/>
            </a:pPr>
            <a:r>
              <a:t/>
            </a:r>
            <a:endParaRPr b="0" i="0" sz="20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66700" lvl="0" marL="342900" marR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FFC000"/>
              </a:buClr>
              <a:buSzPts val="1200"/>
              <a:buFont typeface="Noto Sans Symbols"/>
              <a:buNone/>
            </a:pPr>
            <a:r>
              <a:t/>
            </a:r>
            <a:endParaRPr b="0" i="0" sz="20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None/>
            </a:pPr>
            <a: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*</a:t>
            </a:r>
            <a:r>
              <a:rPr b="0" i="1" lang="en-US" sz="200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Association Algérienne de lutte contre la cécité(AALC) 2008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15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4" name="Google Shape;634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0125" y="1643062"/>
            <a:ext cx="7208837" cy="4141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16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Trachome </a:t>
            </a:r>
            <a:endParaRPr/>
          </a:p>
        </p:txBody>
      </p:sp>
      <p:pic>
        <p:nvPicPr>
          <p:cNvPr id="640" name="Google Shape;640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7250" y="2357437"/>
            <a:ext cx="3587750" cy="2265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7750" y="2286000"/>
            <a:ext cx="3492500" cy="237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17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Comic Sans MS"/>
              <a:buNone/>
            </a:pP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Abcès, ulcères (1)</a:t>
            </a:r>
            <a:endParaRPr/>
          </a:p>
        </p:txBody>
      </p:sp>
      <p:sp>
        <p:nvSpPr>
          <p:cNvPr id="647" name="Google Shape;647;p17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Abcès = foyer de nécrose infectieuse (l’ulcération = évacuation, est secondaire)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Ulcère = perte de substance  stromale surtout ( si épithélium = desépithélialisation)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080"/>
              <a:buFont typeface="Noto Sans Symbols"/>
              <a:buChar char="◆"/>
            </a:pPr>
            <a:r>
              <a:rPr b="0" i="0" lang="en-US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Traumatique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080"/>
              <a:buFont typeface="Noto Sans Symbols"/>
              <a:buChar char="◆"/>
            </a:pPr>
            <a:r>
              <a:rPr b="0" i="0" lang="en-US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Infection (avec ou sans abcès avant)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080"/>
              <a:buFont typeface="Noto Sans Symbols"/>
              <a:buChar char="◆"/>
            </a:pPr>
            <a:r>
              <a:rPr b="0" i="0" lang="en-US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Toxique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080"/>
              <a:buFont typeface="Noto Sans Symbols"/>
              <a:buChar char="◆"/>
            </a:pPr>
            <a:r>
              <a:rPr b="0" i="0" lang="en-US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Immunitaire, inflammatoire</a:t>
            </a:r>
            <a:endParaRPr/>
          </a:p>
        </p:txBody>
      </p:sp>
      <p:pic>
        <p:nvPicPr>
          <p:cNvPr descr="Ulcere_cornee_positif" id="648" name="Google Shape;648;p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87900" y="1631950"/>
            <a:ext cx="3136900" cy="2124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lcere fluo+" id="649" name="Google Shape;649;p17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9337" y="4005262"/>
            <a:ext cx="3097212" cy="2122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8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Abcès, ulcères (2)</a:t>
            </a:r>
            <a:endParaRPr/>
          </a:p>
        </p:txBody>
      </p:sp>
      <p:pic>
        <p:nvPicPr>
          <p:cNvPr descr="abces amibe_perforation" id="655" name="Google Shape;655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187" y="1341437"/>
            <a:ext cx="3889375" cy="2447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bcesmycosiq" id="656" name="Google Shape;656;p18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6462" y="1341437"/>
            <a:ext cx="3594100" cy="2447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earatite1" id="657" name="Google Shape;657;p18"/>
          <p:cNvPicPr preferRelativeResize="0"/>
          <p:nvPr>
            <p:ph idx="3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1187" y="3941762"/>
            <a:ext cx="3889375" cy="25828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bces amibes_anneau" id="658" name="Google Shape;658;p18"/>
          <p:cNvPicPr preferRelativeResize="0"/>
          <p:nvPr>
            <p:ph idx="4" type="body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87900" y="3941762"/>
            <a:ext cx="3529012" cy="2439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9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Abcès, ulcères (3)</a:t>
            </a:r>
            <a:endParaRPr/>
          </a:p>
        </p:txBody>
      </p:sp>
      <p:pic>
        <p:nvPicPr>
          <p:cNvPr descr="abcescornée 1" id="664" name="Google Shape;664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48262" y="1628775"/>
            <a:ext cx="3270250" cy="21891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bces amibes 2 ans apres" id="665" name="Google Shape;665;p19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8262" y="4076700"/>
            <a:ext cx="3240087" cy="21891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bces amibe evol favo 10 mois de ttt" id="666" name="Google Shape;666;p19"/>
          <p:cNvPicPr preferRelativeResize="0"/>
          <p:nvPr>
            <p:ph idx="3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9387" y="1628775"/>
            <a:ext cx="4537075" cy="346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Comic Sans MS"/>
              <a:buNone/>
            </a:pP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Rappel anatomique </a:t>
            </a:r>
            <a:b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Globe</a:t>
            </a:r>
            <a:endParaRPr/>
          </a:p>
        </p:txBody>
      </p:sp>
      <p:pic>
        <p:nvPicPr>
          <p:cNvPr descr="oeil 2" id="383" name="Google Shape;383;p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35150" y="1914525"/>
            <a:ext cx="5545137" cy="388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20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Glaucome </a:t>
            </a:r>
            <a:endParaRPr/>
          </a:p>
        </p:txBody>
      </p:sp>
      <p:sp>
        <p:nvSpPr>
          <p:cNvPr id="672" name="Google Shape;672;p20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Affection caractérisée par l’élévation de la pression intraoculaire, due a une gène à l’écoulement normal de l’humeur aqueuse à travers le réseau trabéculaire (AIC).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Glaucome permanent (chronique) à angle ouvert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Glaucome aigue par fermeture de l’angle (AIC)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Glaucome congénital (bilatéral)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Autres glaucomes …</a:t>
            </a:r>
            <a:endParaRPr/>
          </a:p>
          <a:p>
            <a:pPr indent="-266700" lvl="0" marL="342900" rtl="0" algn="l">
              <a:spcBef>
                <a:spcPts val="4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b="0" i="0" sz="2000" u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trab1" id="673" name="Google Shape;673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72225" y="260350"/>
            <a:ext cx="2520950" cy="2520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nometrie applanation1" id="674" name="Google Shape;674;p20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72225" y="4941887"/>
            <a:ext cx="2520950" cy="1584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um aqueuse1" id="675" name="Google Shape;675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72225" y="2997200"/>
            <a:ext cx="2520950" cy="1655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21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Comic Sans MS"/>
              <a:buNone/>
            </a:pP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Glaucome </a:t>
            </a:r>
            <a:endParaRPr/>
          </a:p>
        </p:txBody>
      </p:sp>
      <p:sp>
        <p:nvSpPr>
          <p:cNvPr id="681" name="Google Shape;681;p21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Affection fréquente, héréditaire, évolution insidieuse et lente.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Char char="•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Hypertonie oculaire 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Char char="•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Paleur et excavation papillaire progressive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Char char="•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Altération du CV periphérique (scotome)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Traitement médical topique hypotonisant à vie, chirurgie filtrante (trabéculectomie, scléréctomie profonde non perforante), et surveillance +++.</a:t>
            </a:r>
            <a:endParaRPr/>
          </a:p>
        </p:txBody>
      </p:sp>
      <p:pic>
        <p:nvPicPr>
          <p:cNvPr descr="cv automatise1" id="682" name="Google Shape;682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51600" y="0"/>
            <a:ext cx="2692400" cy="21891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v tubulaire1" id="683" name="Google Shape;683;p21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24650" y="2133600"/>
            <a:ext cx="2419350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v tubulaire2" id="684" name="Google Shape;684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40200" y="2133600"/>
            <a:ext cx="2419350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xcav 1" id="685" name="Google Shape;685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42987" y="188912"/>
            <a:ext cx="1428750" cy="1352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xcavation glaucome1" id="686" name="Google Shape;686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95962" y="3933825"/>
            <a:ext cx="3124200" cy="270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22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Comic Sans MS"/>
              <a:buNone/>
            </a:pP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Glaucome </a:t>
            </a:r>
            <a:endParaRPr/>
          </a:p>
        </p:txBody>
      </p:sp>
      <p:pic>
        <p:nvPicPr>
          <p:cNvPr descr="Papille-Norm" id="692" name="Google Shape;692;p2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5000" y="2386012"/>
            <a:ext cx="3683000" cy="2959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pille-Glaukom" id="693" name="Google Shape;693;p22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26000" y="2411412"/>
            <a:ext cx="3683000" cy="290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23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Cataracte</a:t>
            </a:r>
            <a:endParaRPr/>
          </a:p>
        </p:txBody>
      </p:sp>
      <p:sp>
        <p:nvSpPr>
          <p:cNvPr id="699" name="Google Shape;699;p23"/>
          <p:cNvSpPr txBox="1"/>
          <p:nvPr>
            <p:ph idx="1" type="body"/>
          </p:nvPr>
        </p:nvSpPr>
        <p:spPr>
          <a:xfrm>
            <a:off x="395287" y="1989137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Affection oculaire aboutissant à l’opacification du cristallin ou de sa capsule.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1ere cause de cécité légale dans le monde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Congénitale, acquise, sénile, traumatique…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Blanche, brune, capsulaire, sous capsulaire, nucléaire, corticale…</a:t>
            </a:r>
            <a:endParaRPr/>
          </a:p>
        </p:txBody>
      </p:sp>
      <p:pic>
        <p:nvPicPr>
          <p:cNvPr descr="cataracte1" id="700" name="Google Shape;700;p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0425" y="260350"/>
            <a:ext cx="3040062" cy="21891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taracte2" id="701" name="Google Shape;701;p23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387" y="0"/>
            <a:ext cx="2641600" cy="16875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taracte3" id="702" name="Google Shape;702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27537" y="2781300"/>
            <a:ext cx="4557712" cy="3157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24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Comic Sans MS"/>
              <a:buNone/>
            </a:pP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Cataracte (2)</a:t>
            </a:r>
            <a:b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cataracte sénile</a:t>
            </a:r>
            <a:endParaRPr/>
          </a:p>
        </p:txBody>
      </p:sp>
      <p:sp>
        <p:nvSpPr>
          <p:cNvPr id="708" name="Google Shape;708;p24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Souvent nucléaire, évolution progressive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BAV progressive, éblouissement, diplopie monoculaire, myopisation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Son traitement est exclusivement chirurgical : phakoexerese + implantation d’une lentille intraoculaire (implant)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Phakoémulsification + ICP , extraction extracapsulaire + ICP, extraction intracapsulaire + ICA (+ iridectomie periphérique).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Correction optique (lunettes) en post- opératoire.</a:t>
            </a:r>
            <a:endParaRPr/>
          </a:p>
          <a:p>
            <a:pPr indent="-266700" lvl="0" marL="342900" rtl="0" algn="l">
              <a:spcBef>
                <a:spcPts val="4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b="0" i="0" sz="2000" u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cataracte4" id="709" name="Google Shape;709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27537" y="1916112"/>
            <a:ext cx="4500562" cy="388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25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Strabisme</a:t>
            </a:r>
            <a:endParaRPr/>
          </a:p>
        </p:txBody>
      </p:sp>
      <p:sp>
        <p:nvSpPr>
          <p:cNvPr id="715" name="Google Shape;715;p25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Défaut de convergence des deux axes visuels vers le point fixé, avec un œil préférentiel, presque toujours le même.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Char char="•"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S. convergent ou esotropie.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Char char="•"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S. divergent ou exotropie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Char char="•"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S. sursumvergent ou hypertropie (haut).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Char char="•"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S. sumvergent (bas).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Traitement variable selon le mécanisme (rééducation, occlusion; chirurgie)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Prévenir l’amblyopie chez l’enfant+++</a:t>
            </a:r>
            <a:endParaRPr/>
          </a:p>
          <a:p>
            <a:pPr indent="-171450" lvl="1" marL="74295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85750" lvl="1" marL="742950" rtl="0" algn="l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Verdana"/>
              <a:buNone/>
            </a:pPr>
            <a:r>
              <a:rPr b="0" i="0" lang="en-US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endParaRPr/>
          </a:p>
          <a:p>
            <a:pPr indent="-274320" lvl="0" marL="342900" rtl="0" algn="l">
              <a:spcBef>
                <a:spcPts val="360"/>
              </a:spcBef>
              <a:spcAft>
                <a:spcPts val="0"/>
              </a:spcAft>
              <a:buSzPts val="1080"/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strab1" id="716" name="Google Shape;716;p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35600" y="1844675"/>
            <a:ext cx="2628900" cy="19907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trab4" id="717" name="Google Shape;717;p25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43662" y="620712"/>
            <a:ext cx="2105025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trab2" id="718" name="Google Shape;718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11637" y="4076700"/>
            <a:ext cx="476250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26"/>
          <p:cNvSpPr txBox="1"/>
          <p:nvPr>
            <p:ph type="title"/>
          </p:nvPr>
        </p:nvSpPr>
        <p:spPr>
          <a:xfrm>
            <a:off x="457200" y="2859087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FIN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3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Comic Sans MS"/>
              <a:buNone/>
            </a:pP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Rappel anatomique</a:t>
            </a:r>
            <a:b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0" i="0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VL</a:t>
            </a:r>
            <a:endParaRPr/>
          </a:p>
        </p:txBody>
      </p:sp>
      <p:pic>
        <p:nvPicPr>
          <p:cNvPr descr="VL anatomie" id="389" name="Google Shape;389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35150" y="1914525"/>
            <a:ext cx="5473700" cy="4030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4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5" name="Google Shape;395;p4"/>
          <p:cNvGrpSpPr/>
          <p:nvPr/>
        </p:nvGrpSpPr>
        <p:grpSpPr>
          <a:xfrm>
            <a:off x="2457449" y="1071597"/>
            <a:ext cx="4295775" cy="4254238"/>
            <a:chOff x="1532" y="1060"/>
            <a:chExt cx="2706" cy="2675"/>
          </a:xfrm>
        </p:grpSpPr>
        <p:cxnSp>
          <p:nvCxnSpPr>
            <p:cNvPr id="396" name="Google Shape;396;p4"/>
            <p:cNvCxnSpPr/>
            <p:nvPr/>
          </p:nvCxnSpPr>
          <p:spPr>
            <a:xfrm rot="10800000">
              <a:off x="2402" y="1855"/>
              <a:ext cx="286" cy="338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397" name="Google Shape;397;p4"/>
            <p:cNvSpPr/>
            <p:nvPr/>
          </p:nvSpPr>
          <p:spPr>
            <a:xfrm>
              <a:off x="1894" y="1308"/>
              <a:ext cx="618" cy="618"/>
            </a:xfrm>
            <a:prstGeom prst="ellipse">
              <a:avLst/>
            </a:prstGeom>
            <a:solidFill>
              <a:srgbClr val="D7E7E6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Surface</a:t>
              </a:r>
              <a:endParaRPr/>
            </a:p>
          </p:txBody>
        </p:sp>
        <p:cxnSp>
          <p:nvCxnSpPr>
            <p:cNvPr id="398" name="Google Shape;398;p4"/>
            <p:cNvCxnSpPr/>
            <p:nvPr/>
          </p:nvCxnSpPr>
          <p:spPr>
            <a:xfrm rot="10800000">
              <a:off x="2146" y="2300"/>
              <a:ext cx="436" cy="75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399" name="Google Shape;399;p4"/>
            <p:cNvSpPr/>
            <p:nvPr/>
          </p:nvSpPr>
          <p:spPr>
            <a:xfrm>
              <a:off x="1532" y="1937"/>
              <a:ext cx="618" cy="618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Neuro-OPH</a:t>
              </a:r>
              <a:endParaRPr/>
            </a:p>
          </p:txBody>
        </p:sp>
        <p:cxnSp>
          <p:nvCxnSpPr>
            <p:cNvPr id="400" name="Google Shape;400;p4"/>
            <p:cNvCxnSpPr/>
            <p:nvPr/>
          </p:nvCxnSpPr>
          <p:spPr>
            <a:xfrm flipH="1">
              <a:off x="2236" y="2583"/>
              <a:ext cx="382" cy="223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01" name="Google Shape;401;p4"/>
            <p:cNvSpPr/>
            <p:nvPr/>
          </p:nvSpPr>
          <p:spPr>
            <a:xfrm>
              <a:off x="1659" y="2651"/>
              <a:ext cx="618" cy="618"/>
            </a:xfrm>
            <a:prstGeom prst="ellipse">
              <a:avLst/>
            </a:prstGeom>
            <a:solidFill>
              <a:srgbClr val="8AAEAD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Vitré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rétine</a:t>
              </a:r>
              <a:endParaRPr/>
            </a:p>
          </p:txBody>
        </p:sp>
        <p:cxnSp>
          <p:nvCxnSpPr>
            <p:cNvPr id="402" name="Google Shape;402;p4"/>
            <p:cNvCxnSpPr/>
            <p:nvPr/>
          </p:nvCxnSpPr>
          <p:spPr>
            <a:xfrm flipH="1">
              <a:off x="2630" y="2719"/>
              <a:ext cx="150" cy="416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03" name="Google Shape;403;p4"/>
            <p:cNvSpPr/>
            <p:nvPr/>
          </p:nvSpPr>
          <p:spPr>
            <a:xfrm>
              <a:off x="2215" y="3117"/>
              <a:ext cx="618" cy="618"/>
            </a:xfrm>
            <a:prstGeom prst="ellipse">
              <a:avLst/>
            </a:prstGeom>
            <a:solidFill>
              <a:srgbClr val="7B9B9A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cataracte</a:t>
              </a:r>
              <a:endParaRPr/>
            </a:p>
          </p:txBody>
        </p:sp>
        <p:cxnSp>
          <p:nvCxnSpPr>
            <p:cNvPr id="404" name="Google Shape;404;p4"/>
            <p:cNvCxnSpPr/>
            <p:nvPr/>
          </p:nvCxnSpPr>
          <p:spPr>
            <a:xfrm>
              <a:off x="2991" y="2719"/>
              <a:ext cx="152" cy="415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05" name="Google Shape;405;p4"/>
            <p:cNvSpPr/>
            <p:nvPr/>
          </p:nvSpPr>
          <p:spPr>
            <a:xfrm>
              <a:off x="2940" y="3116"/>
              <a:ext cx="618" cy="618"/>
            </a:xfrm>
            <a:prstGeom prst="ellipse">
              <a:avLst/>
            </a:prstGeom>
            <a:solidFill>
              <a:srgbClr val="83A5A4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strabisme</a:t>
              </a:r>
              <a:endParaRPr/>
            </a:p>
          </p:txBody>
        </p:sp>
        <p:cxnSp>
          <p:nvCxnSpPr>
            <p:cNvPr id="406" name="Google Shape;406;p4"/>
            <p:cNvCxnSpPr/>
            <p:nvPr/>
          </p:nvCxnSpPr>
          <p:spPr>
            <a:xfrm>
              <a:off x="3153" y="2583"/>
              <a:ext cx="383" cy="221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07" name="Google Shape;407;p4"/>
            <p:cNvSpPr/>
            <p:nvPr/>
          </p:nvSpPr>
          <p:spPr>
            <a:xfrm>
              <a:off x="3495" y="2649"/>
              <a:ext cx="618" cy="618"/>
            </a:xfrm>
            <a:prstGeom prst="ellipse">
              <a:avLst/>
            </a:prstGeom>
            <a:solidFill>
              <a:srgbClr val="8EB3B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glaucome</a:t>
              </a:r>
              <a:endParaRPr/>
            </a:p>
          </p:txBody>
        </p:sp>
        <p:cxnSp>
          <p:nvCxnSpPr>
            <p:cNvPr id="408" name="Google Shape;408;p4"/>
            <p:cNvCxnSpPr/>
            <p:nvPr/>
          </p:nvCxnSpPr>
          <p:spPr>
            <a:xfrm flipH="1" rot="10800000">
              <a:off x="3189" y="2298"/>
              <a:ext cx="436" cy="77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09" name="Google Shape;409;p4"/>
            <p:cNvSpPr/>
            <p:nvPr/>
          </p:nvSpPr>
          <p:spPr>
            <a:xfrm>
              <a:off x="3620" y="1935"/>
              <a:ext cx="618" cy="618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Paupières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VL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orbite</a:t>
              </a:r>
              <a:endParaRPr/>
            </a:p>
          </p:txBody>
        </p:sp>
        <p:cxnSp>
          <p:nvCxnSpPr>
            <p:cNvPr id="410" name="Google Shape;410;p4"/>
            <p:cNvCxnSpPr/>
            <p:nvPr/>
          </p:nvCxnSpPr>
          <p:spPr>
            <a:xfrm flipH="1" rot="10800000">
              <a:off x="3083" y="1853"/>
              <a:ext cx="285" cy="340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11" name="Google Shape;411;p4"/>
            <p:cNvSpPr/>
            <p:nvPr/>
          </p:nvSpPr>
          <p:spPr>
            <a:xfrm>
              <a:off x="3257" y="1308"/>
              <a:ext cx="618" cy="618"/>
            </a:xfrm>
            <a:prstGeom prst="ellipse">
              <a:avLst/>
            </a:prstGeom>
            <a:solidFill>
              <a:srgbClr val="B9D5D3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amétropies</a:t>
              </a:r>
              <a:endParaRPr/>
            </a:p>
          </p:txBody>
        </p:sp>
        <p:cxnSp>
          <p:nvCxnSpPr>
            <p:cNvPr id="412" name="Google Shape;412;p4"/>
            <p:cNvCxnSpPr/>
            <p:nvPr/>
          </p:nvCxnSpPr>
          <p:spPr>
            <a:xfrm rot="10800000">
              <a:off x="2885" y="1678"/>
              <a:ext cx="0" cy="443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13" name="Google Shape;413;p4"/>
            <p:cNvSpPr/>
            <p:nvPr/>
          </p:nvSpPr>
          <p:spPr>
            <a:xfrm>
              <a:off x="2576" y="1060"/>
              <a:ext cx="618" cy="618"/>
            </a:xfrm>
            <a:prstGeom prst="ellipse">
              <a:avLst/>
            </a:prstGeom>
            <a:solidFill>
              <a:srgbClr val="D7E7E6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Inflammation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infection</a:t>
              </a:r>
              <a:endParaRPr/>
            </a:p>
          </p:txBody>
        </p:sp>
        <p:sp>
          <p:nvSpPr>
            <p:cNvPr id="414" name="Google Shape;414;p4"/>
            <p:cNvSpPr/>
            <p:nvPr/>
          </p:nvSpPr>
          <p:spPr>
            <a:xfrm>
              <a:off x="2576" y="2121"/>
              <a:ext cx="618" cy="618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Verdana"/>
                <a:buNone/>
              </a:pPr>
              <a:r>
                <a:rPr b="1" i="1" lang="en-US" sz="16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Pathologie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Verdana"/>
                <a:buNone/>
              </a:pPr>
              <a:r>
                <a:rPr b="1" i="1" lang="en-US" sz="16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OPH</a:t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5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Troubles visuels : amétropies</a:t>
            </a:r>
            <a:endParaRPr/>
          </a:p>
        </p:txBody>
      </p:sp>
      <p:grpSp>
        <p:nvGrpSpPr>
          <p:cNvPr id="420" name="Google Shape;420;p5"/>
          <p:cNvGrpSpPr/>
          <p:nvPr/>
        </p:nvGrpSpPr>
        <p:grpSpPr>
          <a:xfrm>
            <a:off x="2457449" y="1157287"/>
            <a:ext cx="4083049" cy="3935412"/>
            <a:chOff x="1571" y="1065"/>
            <a:chExt cx="2572" cy="2479"/>
          </a:xfrm>
        </p:grpSpPr>
        <p:cxnSp>
          <p:nvCxnSpPr>
            <p:cNvPr id="421" name="Google Shape;421;p5"/>
            <p:cNvCxnSpPr/>
            <p:nvPr/>
          </p:nvCxnSpPr>
          <p:spPr>
            <a:xfrm rot="10800000">
              <a:off x="2221" y="2193"/>
              <a:ext cx="320" cy="104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22" name="Google Shape;422;p5"/>
            <p:cNvSpPr/>
            <p:nvPr/>
          </p:nvSpPr>
          <p:spPr>
            <a:xfrm>
              <a:off x="1571" y="1758"/>
              <a:ext cx="667" cy="667"/>
            </a:xfrm>
            <a:prstGeom prst="ellipse">
              <a:avLst/>
            </a:prstGeom>
            <a:solidFill>
              <a:srgbClr val="83A5A4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presbytie</a:t>
              </a:r>
              <a:endParaRPr/>
            </a:p>
          </p:txBody>
        </p:sp>
        <p:cxnSp>
          <p:nvCxnSpPr>
            <p:cNvPr id="423" name="Google Shape;423;p5"/>
            <p:cNvCxnSpPr/>
            <p:nvPr/>
          </p:nvCxnSpPr>
          <p:spPr>
            <a:xfrm flipH="1">
              <a:off x="2464" y="2668"/>
              <a:ext cx="198" cy="272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24" name="Google Shape;424;p5"/>
            <p:cNvSpPr/>
            <p:nvPr/>
          </p:nvSpPr>
          <p:spPr>
            <a:xfrm>
              <a:off x="1936" y="2877"/>
              <a:ext cx="667" cy="667"/>
            </a:xfrm>
            <a:prstGeom prst="ellipse">
              <a:avLst/>
            </a:prstGeom>
            <a:solidFill>
              <a:srgbClr val="8EB3B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66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FF0066"/>
                  </a:solidFill>
                  <a:latin typeface="Verdana"/>
                  <a:ea typeface="Verdana"/>
                  <a:cs typeface="Verdana"/>
                  <a:sym typeface="Verdana"/>
                </a:rPr>
                <a:t>myopie</a:t>
              </a:r>
              <a:endParaRPr/>
            </a:p>
          </p:txBody>
        </p:sp>
        <p:cxnSp>
          <p:nvCxnSpPr>
            <p:cNvPr id="425" name="Google Shape;425;p5"/>
            <p:cNvCxnSpPr/>
            <p:nvPr/>
          </p:nvCxnSpPr>
          <p:spPr>
            <a:xfrm>
              <a:off x="3052" y="2668"/>
              <a:ext cx="198" cy="272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26" name="Google Shape;426;p5"/>
            <p:cNvSpPr/>
            <p:nvPr/>
          </p:nvSpPr>
          <p:spPr>
            <a:xfrm>
              <a:off x="3113" y="2876"/>
              <a:ext cx="667" cy="667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FF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FF00"/>
                  </a:solidFill>
                  <a:latin typeface="Verdana"/>
                  <a:ea typeface="Verdana"/>
                  <a:cs typeface="Verdana"/>
                  <a:sym typeface="Verdana"/>
                </a:rPr>
                <a:t>hypermétropie</a:t>
              </a:r>
              <a:endParaRPr/>
            </a:p>
          </p:txBody>
        </p:sp>
        <p:cxnSp>
          <p:nvCxnSpPr>
            <p:cNvPr id="427" name="Google Shape;427;p5"/>
            <p:cNvCxnSpPr/>
            <p:nvPr/>
          </p:nvCxnSpPr>
          <p:spPr>
            <a:xfrm flipH="1" rot="10800000">
              <a:off x="3173" y="2193"/>
              <a:ext cx="320" cy="104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28" name="Google Shape;428;p5"/>
            <p:cNvSpPr/>
            <p:nvPr/>
          </p:nvSpPr>
          <p:spPr>
            <a:xfrm>
              <a:off x="3476" y="1757"/>
              <a:ext cx="667" cy="667"/>
            </a:xfrm>
            <a:prstGeom prst="ellipse">
              <a:avLst/>
            </a:prstGeom>
            <a:solidFill>
              <a:srgbClr val="B9D5D3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Verdana"/>
                <a:buNone/>
              </a:pPr>
              <a:r>
                <a:rPr b="1" i="1" lang="en-US" sz="14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astigmatisme</a:t>
              </a:r>
              <a:endParaRPr/>
            </a:p>
          </p:txBody>
        </p:sp>
        <p:cxnSp>
          <p:nvCxnSpPr>
            <p:cNvPr id="429" name="Google Shape;429;p5"/>
            <p:cNvCxnSpPr/>
            <p:nvPr/>
          </p:nvCxnSpPr>
          <p:spPr>
            <a:xfrm rot="10800000">
              <a:off x="2857" y="1731"/>
              <a:ext cx="0" cy="336"/>
            </a:xfrm>
            <a:prstGeom prst="straightConnector1">
              <a:avLst/>
            </a:prstGeom>
            <a:solidFill>
              <a:srgbClr val="FFFFFF"/>
            </a:solidFill>
            <a:ln cap="flat" cmpd="sng" w="28575">
              <a:solidFill>
                <a:srgbClr val="3D4D4D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430" name="Google Shape;430;p5"/>
            <p:cNvSpPr/>
            <p:nvPr/>
          </p:nvSpPr>
          <p:spPr>
            <a:xfrm>
              <a:off x="2524" y="1065"/>
              <a:ext cx="667" cy="667"/>
            </a:xfrm>
            <a:prstGeom prst="ellipse">
              <a:avLst/>
            </a:prstGeom>
            <a:solidFill>
              <a:srgbClr val="D7E7E6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Verdana"/>
                <a:buNone/>
              </a:pPr>
              <a:r>
                <a:rPr b="1" i="1" lang="en-US" sz="12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Aberrations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Verdana"/>
                <a:buNone/>
              </a:pPr>
              <a:r>
                <a:rPr b="1" i="1" lang="en-US" sz="12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HD</a:t>
              </a:r>
              <a:endParaRPr/>
            </a:p>
          </p:txBody>
        </p:sp>
        <p:sp>
          <p:nvSpPr>
            <p:cNvPr id="431" name="Google Shape;431;p5"/>
            <p:cNvSpPr/>
            <p:nvPr/>
          </p:nvSpPr>
          <p:spPr>
            <a:xfrm>
              <a:off x="2524" y="2067"/>
              <a:ext cx="667" cy="667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rgbClr val="3D4D4D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63500" dir="2700000" dist="53881">
                <a:schemeClr val="dk1">
                  <a:alpha val="49803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Verdana"/>
                <a:buNone/>
              </a:pPr>
              <a:r>
                <a:rPr b="1" i="1" lang="en-US" sz="1600" u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amétropies</a:t>
              </a:r>
              <a:endParaRPr/>
            </a:p>
          </p:txBody>
        </p:sp>
      </p:grpSp>
      <p:grpSp>
        <p:nvGrpSpPr>
          <p:cNvPr id="432" name="Google Shape;432;p5"/>
          <p:cNvGrpSpPr/>
          <p:nvPr/>
        </p:nvGrpSpPr>
        <p:grpSpPr>
          <a:xfrm rot="5460000">
            <a:off x="1066006" y="4847431"/>
            <a:ext cx="1479550" cy="2100262"/>
            <a:chOff x="1440" y="1632"/>
            <a:chExt cx="624" cy="624"/>
          </a:xfrm>
        </p:grpSpPr>
        <p:sp>
          <p:nvSpPr>
            <p:cNvPr id="433" name="Google Shape;433;p5"/>
            <p:cNvSpPr/>
            <p:nvPr/>
          </p:nvSpPr>
          <p:spPr>
            <a:xfrm>
              <a:off x="1440" y="1680"/>
              <a:ext cx="624" cy="576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5"/>
            <p:cNvSpPr txBox="1"/>
            <p:nvPr/>
          </p:nvSpPr>
          <p:spPr>
            <a:xfrm rot="5400000">
              <a:off x="1533" y="1742"/>
              <a:ext cx="407" cy="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435" name="Google Shape;435;p5"/>
            <p:cNvSpPr/>
            <p:nvPr/>
          </p:nvSpPr>
          <p:spPr>
            <a:xfrm>
              <a:off x="1584" y="1632"/>
              <a:ext cx="336" cy="1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grpSp>
        <p:nvGrpSpPr>
          <p:cNvPr id="436" name="Google Shape;436;p5"/>
          <p:cNvGrpSpPr/>
          <p:nvPr/>
        </p:nvGrpSpPr>
        <p:grpSpPr>
          <a:xfrm rot="5460000">
            <a:off x="3793331" y="5072856"/>
            <a:ext cx="1479550" cy="1649412"/>
            <a:chOff x="1440" y="1632"/>
            <a:chExt cx="624" cy="624"/>
          </a:xfrm>
        </p:grpSpPr>
        <p:sp>
          <p:nvSpPr>
            <p:cNvPr id="437" name="Google Shape;437;p5"/>
            <p:cNvSpPr/>
            <p:nvPr/>
          </p:nvSpPr>
          <p:spPr>
            <a:xfrm>
              <a:off x="1440" y="1680"/>
              <a:ext cx="624" cy="576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438" name="Google Shape;438;p5"/>
            <p:cNvSpPr/>
            <p:nvPr/>
          </p:nvSpPr>
          <p:spPr>
            <a:xfrm>
              <a:off x="1584" y="1632"/>
              <a:ext cx="336" cy="1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grpSp>
        <p:nvGrpSpPr>
          <p:cNvPr id="439" name="Google Shape;439;p5"/>
          <p:cNvGrpSpPr/>
          <p:nvPr/>
        </p:nvGrpSpPr>
        <p:grpSpPr>
          <a:xfrm rot="5460000">
            <a:off x="6347619" y="5253831"/>
            <a:ext cx="1479550" cy="1287462"/>
            <a:chOff x="1440" y="1632"/>
            <a:chExt cx="624" cy="624"/>
          </a:xfrm>
        </p:grpSpPr>
        <p:sp>
          <p:nvSpPr>
            <p:cNvPr id="440" name="Google Shape;440;p5"/>
            <p:cNvSpPr/>
            <p:nvPr/>
          </p:nvSpPr>
          <p:spPr>
            <a:xfrm>
              <a:off x="1440" y="1680"/>
              <a:ext cx="624" cy="576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441" name="Google Shape;441;p5"/>
            <p:cNvSpPr/>
            <p:nvPr/>
          </p:nvSpPr>
          <p:spPr>
            <a:xfrm>
              <a:off x="1584" y="1632"/>
              <a:ext cx="336" cy="1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442" name="Google Shape;442;p5"/>
          <p:cNvSpPr txBox="1"/>
          <p:nvPr/>
        </p:nvSpPr>
        <p:spPr>
          <a:xfrm>
            <a:off x="1187450" y="6491287"/>
            <a:ext cx="1296987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1800"/>
              <a:buFont typeface="Comic Sans MS"/>
              <a:buNone/>
            </a:pPr>
            <a:r>
              <a:rPr b="0" i="1" lang="en-US" sz="1800" u="none">
                <a:solidFill>
                  <a:srgbClr val="FF0066"/>
                </a:solidFill>
                <a:latin typeface="Comic Sans MS"/>
                <a:ea typeface="Comic Sans MS"/>
                <a:cs typeface="Comic Sans MS"/>
                <a:sym typeface="Comic Sans MS"/>
              </a:rPr>
              <a:t>myope</a:t>
            </a:r>
            <a:endParaRPr/>
          </a:p>
        </p:txBody>
      </p:sp>
      <p:sp>
        <p:nvSpPr>
          <p:cNvPr id="443" name="Google Shape;443;p5"/>
          <p:cNvSpPr txBox="1"/>
          <p:nvPr/>
        </p:nvSpPr>
        <p:spPr>
          <a:xfrm>
            <a:off x="3851275" y="6491287"/>
            <a:ext cx="1681162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1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emmétrope</a:t>
            </a:r>
            <a:endParaRPr/>
          </a:p>
        </p:txBody>
      </p:sp>
      <p:sp>
        <p:nvSpPr>
          <p:cNvPr id="444" name="Google Shape;444;p5"/>
          <p:cNvSpPr txBox="1"/>
          <p:nvPr/>
        </p:nvSpPr>
        <p:spPr>
          <a:xfrm>
            <a:off x="6227762" y="6491287"/>
            <a:ext cx="2016125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ts val="1800"/>
              <a:buFont typeface="Comic Sans MS"/>
              <a:buNone/>
            </a:pPr>
            <a:r>
              <a:rPr b="0" i="1" lang="en-US" sz="1800" u="none">
                <a:solidFill>
                  <a:srgbClr val="00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hypermétrope</a:t>
            </a:r>
            <a:endParaRPr/>
          </a:p>
        </p:txBody>
      </p:sp>
      <p:cxnSp>
        <p:nvCxnSpPr>
          <p:cNvPr id="445" name="Google Shape;445;p5"/>
          <p:cNvCxnSpPr/>
          <p:nvPr/>
        </p:nvCxnSpPr>
        <p:spPr>
          <a:xfrm rot="10800000">
            <a:off x="323850" y="5949950"/>
            <a:ext cx="298767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46" name="Google Shape;446;p5"/>
          <p:cNvCxnSpPr/>
          <p:nvPr/>
        </p:nvCxnSpPr>
        <p:spPr>
          <a:xfrm>
            <a:off x="2987675" y="5949950"/>
            <a:ext cx="583247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47" name="Google Shape;447;p5"/>
          <p:cNvCxnSpPr/>
          <p:nvPr/>
        </p:nvCxnSpPr>
        <p:spPr>
          <a:xfrm>
            <a:off x="2555875" y="5516562"/>
            <a:ext cx="626427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48" name="Google Shape;448;p5"/>
          <p:cNvCxnSpPr/>
          <p:nvPr/>
        </p:nvCxnSpPr>
        <p:spPr>
          <a:xfrm>
            <a:off x="2555875" y="6308725"/>
            <a:ext cx="626427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49" name="Google Shape;449;p5"/>
          <p:cNvCxnSpPr/>
          <p:nvPr/>
        </p:nvCxnSpPr>
        <p:spPr>
          <a:xfrm flipH="1">
            <a:off x="5940425" y="5516562"/>
            <a:ext cx="1584325" cy="433387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50" name="Google Shape;450;p5"/>
          <p:cNvCxnSpPr/>
          <p:nvPr/>
        </p:nvCxnSpPr>
        <p:spPr>
          <a:xfrm rot="10800000">
            <a:off x="5940425" y="5949950"/>
            <a:ext cx="1584325" cy="358775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51" name="Google Shape;451;p5"/>
          <p:cNvCxnSpPr/>
          <p:nvPr/>
        </p:nvCxnSpPr>
        <p:spPr>
          <a:xfrm flipH="1">
            <a:off x="1042987" y="5516562"/>
            <a:ext cx="1512887" cy="433387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52" name="Google Shape;452;p5"/>
          <p:cNvCxnSpPr/>
          <p:nvPr/>
        </p:nvCxnSpPr>
        <p:spPr>
          <a:xfrm rot="10800000">
            <a:off x="1042987" y="5949950"/>
            <a:ext cx="1439862" cy="358775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53" name="Google Shape;453;p5"/>
          <p:cNvCxnSpPr/>
          <p:nvPr/>
        </p:nvCxnSpPr>
        <p:spPr>
          <a:xfrm flipH="1">
            <a:off x="3708400" y="5516562"/>
            <a:ext cx="1439862" cy="433387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54" name="Google Shape;454;p5"/>
          <p:cNvCxnSpPr/>
          <p:nvPr/>
        </p:nvCxnSpPr>
        <p:spPr>
          <a:xfrm rot="10800000">
            <a:off x="3708400" y="5949950"/>
            <a:ext cx="1441450" cy="358775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6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Myopie</a:t>
            </a:r>
            <a:endParaRPr/>
          </a:p>
        </p:txBody>
      </p:sp>
      <p:sp>
        <p:nvSpPr>
          <p:cNvPr id="460" name="Google Shape;460;p6"/>
          <p:cNvSpPr txBox="1"/>
          <p:nvPr>
            <p:ph idx="1" type="body"/>
          </p:nvPr>
        </p:nvSpPr>
        <p:spPr>
          <a:xfrm>
            <a:off x="457200" y="1600200"/>
            <a:ext cx="4037012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Anomalie héréditaire de la réfraction statique de l’œil.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L’image d’un objet situé à l’infini est nette en avant de la rétine, sans accommodation.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Œil « trop puissant » ou « trop long »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Se corrige avec des verres concaves (divergents).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Chirurgie réfractive (LASIK, PRK …)</a:t>
            </a:r>
            <a:endParaRPr/>
          </a:p>
        </p:txBody>
      </p:sp>
      <p:pic>
        <p:nvPicPr>
          <p:cNvPr descr="miopy" id="461" name="Google Shape;461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3224" t="3235"/>
          <a:stretch/>
        </p:blipFill>
        <p:spPr>
          <a:xfrm>
            <a:off x="5938837" y="1627187"/>
            <a:ext cx="2147887" cy="1514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2" name="Google Shape;462;p6"/>
          <p:cNvGrpSpPr/>
          <p:nvPr/>
        </p:nvGrpSpPr>
        <p:grpSpPr>
          <a:xfrm rot="5460000">
            <a:off x="6106319" y="3263106"/>
            <a:ext cx="1479550" cy="2100262"/>
            <a:chOff x="1440" y="1632"/>
            <a:chExt cx="624" cy="624"/>
          </a:xfrm>
        </p:grpSpPr>
        <p:sp>
          <p:nvSpPr>
            <p:cNvPr id="463" name="Google Shape;463;p6"/>
            <p:cNvSpPr/>
            <p:nvPr/>
          </p:nvSpPr>
          <p:spPr>
            <a:xfrm>
              <a:off x="1440" y="1680"/>
              <a:ext cx="624" cy="576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464" name="Google Shape;464;p6"/>
            <p:cNvSpPr/>
            <p:nvPr/>
          </p:nvSpPr>
          <p:spPr>
            <a:xfrm>
              <a:off x="1584" y="1632"/>
              <a:ext cx="336" cy="1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cxnSp>
        <p:nvCxnSpPr>
          <p:cNvPr id="465" name="Google Shape;465;p6"/>
          <p:cNvCxnSpPr/>
          <p:nvPr/>
        </p:nvCxnSpPr>
        <p:spPr>
          <a:xfrm rot="10800000">
            <a:off x="5795962" y="4365625"/>
            <a:ext cx="18002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66" name="Google Shape;466;p6"/>
          <p:cNvCxnSpPr/>
          <p:nvPr/>
        </p:nvCxnSpPr>
        <p:spPr>
          <a:xfrm>
            <a:off x="7524750" y="4292600"/>
            <a:ext cx="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67" name="Google Shape;467;p6"/>
          <p:cNvCxnSpPr/>
          <p:nvPr/>
        </p:nvCxnSpPr>
        <p:spPr>
          <a:xfrm>
            <a:off x="7524750" y="4365625"/>
            <a:ext cx="36036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68" name="Google Shape;468;p6"/>
          <p:cNvCxnSpPr/>
          <p:nvPr/>
        </p:nvCxnSpPr>
        <p:spPr>
          <a:xfrm>
            <a:off x="7667625" y="3933825"/>
            <a:ext cx="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69" name="Google Shape;469;p6"/>
          <p:cNvCxnSpPr/>
          <p:nvPr/>
        </p:nvCxnSpPr>
        <p:spPr>
          <a:xfrm>
            <a:off x="8388350" y="3644900"/>
            <a:ext cx="0" cy="1439862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70" name="Google Shape;470;p6"/>
          <p:cNvCxnSpPr/>
          <p:nvPr/>
        </p:nvCxnSpPr>
        <p:spPr>
          <a:xfrm>
            <a:off x="8172450" y="3644900"/>
            <a:ext cx="0" cy="1439862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71" name="Google Shape;471;p6"/>
          <p:cNvCxnSpPr/>
          <p:nvPr/>
        </p:nvCxnSpPr>
        <p:spPr>
          <a:xfrm rot="10800000">
            <a:off x="5795962" y="4365625"/>
            <a:ext cx="647700" cy="0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472" name="Google Shape;472;p6"/>
          <p:cNvSpPr txBox="1"/>
          <p:nvPr/>
        </p:nvSpPr>
        <p:spPr>
          <a:xfrm>
            <a:off x="7812087" y="5105400"/>
            <a:ext cx="1374775" cy="641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Concave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divergeant</a:t>
            </a:r>
            <a:endParaRPr/>
          </a:p>
        </p:txBody>
      </p:sp>
      <p:cxnSp>
        <p:nvCxnSpPr>
          <p:cNvPr id="473" name="Google Shape;473;p6"/>
          <p:cNvCxnSpPr/>
          <p:nvPr/>
        </p:nvCxnSpPr>
        <p:spPr>
          <a:xfrm>
            <a:off x="8172450" y="3789362"/>
            <a:ext cx="7207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74" name="Google Shape;474;p6"/>
          <p:cNvCxnSpPr/>
          <p:nvPr/>
        </p:nvCxnSpPr>
        <p:spPr>
          <a:xfrm>
            <a:off x="8172450" y="4868862"/>
            <a:ext cx="79216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75" name="Google Shape;475;p6"/>
          <p:cNvCxnSpPr/>
          <p:nvPr/>
        </p:nvCxnSpPr>
        <p:spPr>
          <a:xfrm flipH="1" rot="10800000">
            <a:off x="6443662" y="3933825"/>
            <a:ext cx="1223962" cy="431800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76" name="Google Shape;476;p6"/>
          <p:cNvCxnSpPr/>
          <p:nvPr/>
        </p:nvCxnSpPr>
        <p:spPr>
          <a:xfrm flipH="1" rot="10800000">
            <a:off x="5795962" y="3789362"/>
            <a:ext cx="2376487" cy="576262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77" name="Google Shape;477;p6"/>
          <p:cNvCxnSpPr/>
          <p:nvPr/>
        </p:nvCxnSpPr>
        <p:spPr>
          <a:xfrm>
            <a:off x="5795962" y="4365625"/>
            <a:ext cx="2376487" cy="503237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78" name="Google Shape;478;p6"/>
          <p:cNvCxnSpPr/>
          <p:nvPr/>
        </p:nvCxnSpPr>
        <p:spPr>
          <a:xfrm>
            <a:off x="6443662" y="4365625"/>
            <a:ext cx="1152525" cy="358775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Hypermétropie</a:t>
            </a:r>
            <a:endParaRPr/>
          </a:p>
        </p:txBody>
      </p:sp>
      <p:sp>
        <p:nvSpPr>
          <p:cNvPr id="484" name="Google Shape;484;p7"/>
          <p:cNvSpPr txBox="1"/>
          <p:nvPr>
            <p:ph idx="1" type="body"/>
          </p:nvPr>
        </p:nvSpPr>
        <p:spPr>
          <a:xfrm>
            <a:off x="457200" y="1600200"/>
            <a:ext cx="4037012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Anomalie de la réfraction statique dans laquelle l’image nette se forme en arrière de la rétine, quand l’accommodation n’intervient pas.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Œil « pas assez puissant » ou « trop court ».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Se corrige avec des verres convexes (convergents).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Char char="◆"/>
            </a:pPr>
            <a:r>
              <a:rPr b="0" i="0" lang="en-US" sz="2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Chirurgie réfractive.</a:t>
            </a:r>
            <a:endParaRPr/>
          </a:p>
          <a:p>
            <a:pPr indent="-251459" lvl="0" marL="342900" rtl="0" algn="l">
              <a:spcBef>
                <a:spcPts val="48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prebyte" id="485" name="Google Shape;485;p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3192" r="0" t="3202"/>
          <a:stretch/>
        </p:blipFill>
        <p:spPr>
          <a:xfrm>
            <a:off x="6013450" y="1776412"/>
            <a:ext cx="2000250" cy="1581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6" name="Google Shape;486;p7"/>
          <p:cNvGrpSpPr/>
          <p:nvPr/>
        </p:nvGrpSpPr>
        <p:grpSpPr>
          <a:xfrm rot="5460000">
            <a:off x="6131719" y="3885406"/>
            <a:ext cx="1479550" cy="1287462"/>
            <a:chOff x="1440" y="1632"/>
            <a:chExt cx="624" cy="624"/>
          </a:xfrm>
        </p:grpSpPr>
        <p:sp>
          <p:nvSpPr>
            <p:cNvPr id="487" name="Google Shape;487;p7"/>
            <p:cNvSpPr/>
            <p:nvPr/>
          </p:nvSpPr>
          <p:spPr>
            <a:xfrm>
              <a:off x="1440" y="1680"/>
              <a:ext cx="624" cy="576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488" name="Google Shape;488;p7"/>
            <p:cNvSpPr/>
            <p:nvPr/>
          </p:nvSpPr>
          <p:spPr>
            <a:xfrm>
              <a:off x="1584" y="1632"/>
              <a:ext cx="336" cy="1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cxnSp>
        <p:nvCxnSpPr>
          <p:cNvPr id="489" name="Google Shape;489;p7"/>
          <p:cNvCxnSpPr/>
          <p:nvPr/>
        </p:nvCxnSpPr>
        <p:spPr>
          <a:xfrm rot="10800000">
            <a:off x="6227762" y="4508500"/>
            <a:ext cx="1081087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90" name="Google Shape;490;p7"/>
          <p:cNvCxnSpPr/>
          <p:nvPr/>
        </p:nvCxnSpPr>
        <p:spPr>
          <a:xfrm>
            <a:off x="7308850" y="4508500"/>
            <a:ext cx="2159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91" name="Google Shape;491;p7"/>
          <p:cNvCxnSpPr/>
          <p:nvPr/>
        </p:nvCxnSpPr>
        <p:spPr>
          <a:xfrm rot="10800000">
            <a:off x="4932362" y="4508500"/>
            <a:ext cx="12954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92" name="Google Shape;492;p7"/>
          <p:cNvCxnSpPr/>
          <p:nvPr/>
        </p:nvCxnSpPr>
        <p:spPr>
          <a:xfrm flipH="1">
            <a:off x="5219700" y="4149725"/>
            <a:ext cx="2232025" cy="358775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93" name="Google Shape;493;p7"/>
          <p:cNvCxnSpPr/>
          <p:nvPr/>
        </p:nvCxnSpPr>
        <p:spPr>
          <a:xfrm rot="10800000">
            <a:off x="5219700" y="4508500"/>
            <a:ext cx="2160587" cy="433387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94" name="Google Shape;494;p7"/>
          <p:cNvCxnSpPr/>
          <p:nvPr/>
        </p:nvCxnSpPr>
        <p:spPr>
          <a:xfrm>
            <a:off x="5292725" y="4508500"/>
            <a:ext cx="935037" cy="0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495" name="Google Shape;495;p7"/>
          <p:cNvCxnSpPr/>
          <p:nvPr/>
        </p:nvCxnSpPr>
        <p:spPr>
          <a:xfrm>
            <a:off x="8172450" y="3573462"/>
            <a:ext cx="0" cy="2016125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96" name="Google Shape;496;p7"/>
          <p:cNvCxnSpPr/>
          <p:nvPr/>
        </p:nvCxnSpPr>
        <p:spPr>
          <a:xfrm>
            <a:off x="8027987" y="3573462"/>
            <a:ext cx="0" cy="2016125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97" name="Google Shape;497;p7"/>
          <p:cNvCxnSpPr/>
          <p:nvPr/>
        </p:nvCxnSpPr>
        <p:spPr>
          <a:xfrm>
            <a:off x="8027987" y="3933825"/>
            <a:ext cx="865187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98" name="Google Shape;498;p7"/>
          <p:cNvCxnSpPr/>
          <p:nvPr/>
        </p:nvCxnSpPr>
        <p:spPr>
          <a:xfrm>
            <a:off x="8027987" y="5229225"/>
            <a:ext cx="865187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499" name="Google Shape;499;p7"/>
          <p:cNvSpPr txBox="1"/>
          <p:nvPr/>
        </p:nvSpPr>
        <p:spPr>
          <a:xfrm>
            <a:off x="7504112" y="5613400"/>
            <a:ext cx="1201737" cy="641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Convexe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divergent</a:t>
            </a:r>
            <a:endParaRPr/>
          </a:p>
        </p:txBody>
      </p:sp>
      <p:cxnSp>
        <p:nvCxnSpPr>
          <p:cNvPr id="500" name="Google Shape;500;p7"/>
          <p:cNvCxnSpPr/>
          <p:nvPr/>
        </p:nvCxnSpPr>
        <p:spPr>
          <a:xfrm flipH="1" rot="10800000">
            <a:off x="6227762" y="3933825"/>
            <a:ext cx="1800225" cy="574675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01" name="Google Shape;501;p7"/>
          <p:cNvCxnSpPr/>
          <p:nvPr/>
        </p:nvCxnSpPr>
        <p:spPr>
          <a:xfrm>
            <a:off x="6227762" y="4508500"/>
            <a:ext cx="1800225" cy="720725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8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Astigmatisme</a:t>
            </a:r>
            <a:endParaRPr/>
          </a:p>
        </p:txBody>
      </p:sp>
      <p:sp>
        <p:nvSpPr>
          <p:cNvPr id="507" name="Google Shape;507;p8"/>
          <p:cNvSpPr txBox="1"/>
          <p:nvPr>
            <p:ph idx="1" type="body"/>
          </p:nvPr>
        </p:nvSpPr>
        <p:spPr>
          <a:xfrm>
            <a:off x="457200" y="1600200"/>
            <a:ext cx="4037012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Char char="◆"/>
            </a:pPr>
            <a:r>
              <a:rPr b="0" i="0" lang="en-US" sz="16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Défaut de courbure des milieux réfringents de l’œil, rendant impossible la convergence en un seul point des rayons homocentriques (partis d’un point).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Char char="◆"/>
            </a:pPr>
            <a:r>
              <a:rPr b="0" i="0" lang="en-US" sz="16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L’image d’un point se décompose en deux points, variablement situés par rapport à la rétine, d’où :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ic Sans MS"/>
              <a:buChar char="•"/>
            </a:pPr>
            <a:r>
              <a:rPr b="0" i="0" lang="en-US" sz="1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Astig myopique : deux points en avant de la rétine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ic Sans MS"/>
              <a:buChar char="•"/>
            </a:pPr>
            <a:r>
              <a:rPr b="0" i="0" lang="en-US" sz="1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Astig hypermétropique : deux points en arrière de la rétine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ic Sans MS"/>
              <a:buChar char="•"/>
            </a:pPr>
            <a:r>
              <a:rPr b="0" i="0" lang="en-US" sz="14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Astig mixte : un point devant la rétine, l’autre en arrière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Char char="◆"/>
            </a:pPr>
            <a:r>
              <a:rPr b="0" i="0" lang="en-US" sz="16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Se corrige avec des verres cylindriques, concaves ou convexes.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Char char="◆"/>
            </a:pPr>
            <a:r>
              <a:rPr b="0" i="0" lang="en-US" sz="16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Chirurgie réfractive.</a:t>
            </a:r>
            <a:endParaRPr/>
          </a:p>
          <a:p>
            <a:pPr indent="-28194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8194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8194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8194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8194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81940" lvl="0" marL="342900" rtl="0" algn="l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96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81940" lvl="0" marL="342900" rtl="0" algn="l">
              <a:spcBef>
                <a:spcPts val="320"/>
              </a:spcBef>
              <a:spcAft>
                <a:spcPts val="0"/>
              </a:spcAft>
              <a:buSzPts val="960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08" name="Google Shape;508;p8"/>
          <p:cNvSpPr txBox="1"/>
          <p:nvPr>
            <p:ph idx="1" type="body"/>
          </p:nvPr>
        </p:nvSpPr>
        <p:spPr>
          <a:xfrm>
            <a:off x="4649787" y="1600200"/>
            <a:ext cx="4037012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098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t/>
            </a:r>
            <a:endParaRPr sz="3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509" name="Google Shape;509;p8"/>
          <p:cNvGrpSpPr/>
          <p:nvPr/>
        </p:nvGrpSpPr>
        <p:grpSpPr>
          <a:xfrm rot="5460000">
            <a:off x="5952331" y="1040606"/>
            <a:ext cx="1479550" cy="1649412"/>
            <a:chOff x="1440" y="1632"/>
            <a:chExt cx="624" cy="624"/>
          </a:xfrm>
        </p:grpSpPr>
        <p:sp>
          <p:nvSpPr>
            <p:cNvPr id="510" name="Google Shape;510;p8"/>
            <p:cNvSpPr/>
            <p:nvPr/>
          </p:nvSpPr>
          <p:spPr>
            <a:xfrm>
              <a:off x="1440" y="1680"/>
              <a:ext cx="624" cy="576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11" name="Google Shape;511;p8"/>
            <p:cNvSpPr/>
            <p:nvPr/>
          </p:nvSpPr>
          <p:spPr>
            <a:xfrm>
              <a:off x="1584" y="1632"/>
              <a:ext cx="336" cy="1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grpSp>
        <p:nvGrpSpPr>
          <p:cNvPr id="512" name="Google Shape;512;p8"/>
          <p:cNvGrpSpPr/>
          <p:nvPr/>
        </p:nvGrpSpPr>
        <p:grpSpPr>
          <a:xfrm rot="5460000">
            <a:off x="6025356" y="2839243"/>
            <a:ext cx="1479550" cy="1649412"/>
            <a:chOff x="1440" y="1632"/>
            <a:chExt cx="624" cy="624"/>
          </a:xfrm>
        </p:grpSpPr>
        <p:sp>
          <p:nvSpPr>
            <p:cNvPr id="513" name="Google Shape;513;p8"/>
            <p:cNvSpPr/>
            <p:nvPr/>
          </p:nvSpPr>
          <p:spPr>
            <a:xfrm>
              <a:off x="1440" y="1680"/>
              <a:ext cx="624" cy="576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14" name="Google Shape;514;p8"/>
            <p:cNvSpPr/>
            <p:nvPr/>
          </p:nvSpPr>
          <p:spPr>
            <a:xfrm>
              <a:off x="1584" y="1632"/>
              <a:ext cx="336" cy="1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grpSp>
        <p:nvGrpSpPr>
          <p:cNvPr id="515" name="Google Shape;515;p8"/>
          <p:cNvGrpSpPr/>
          <p:nvPr/>
        </p:nvGrpSpPr>
        <p:grpSpPr>
          <a:xfrm rot="5460000">
            <a:off x="6096793" y="4712493"/>
            <a:ext cx="1479550" cy="1649412"/>
            <a:chOff x="1440" y="1632"/>
            <a:chExt cx="624" cy="624"/>
          </a:xfrm>
        </p:grpSpPr>
        <p:sp>
          <p:nvSpPr>
            <p:cNvPr id="516" name="Google Shape;516;p8"/>
            <p:cNvSpPr/>
            <p:nvPr/>
          </p:nvSpPr>
          <p:spPr>
            <a:xfrm>
              <a:off x="1440" y="1680"/>
              <a:ext cx="624" cy="576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17" name="Google Shape;517;p8"/>
            <p:cNvSpPr/>
            <p:nvPr/>
          </p:nvSpPr>
          <p:spPr>
            <a:xfrm>
              <a:off x="1584" y="1632"/>
              <a:ext cx="336" cy="1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cxnSp>
        <p:nvCxnSpPr>
          <p:cNvPr id="518" name="Google Shape;518;p8"/>
          <p:cNvCxnSpPr/>
          <p:nvPr/>
        </p:nvCxnSpPr>
        <p:spPr>
          <a:xfrm rot="10800000">
            <a:off x="5867400" y="1844675"/>
            <a:ext cx="165735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19" name="Google Shape;519;p8"/>
          <p:cNvCxnSpPr/>
          <p:nvPr/>
        </p:nvCxnSpPr>
        <p:spPr>
          <a:xfrm rot="10800000">
            <a:off x="5940425" y="3716337"/>
            <a:ext cx="165576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20" name="Google Shape;520;p8"/>
          <p:cNvCxnSpPr/>
          <p:nvPr/>
        </p:nvCxnSpPr>
        <p:spPr>
          <a:xfrm rot="10800000">
            <a:off x="6011862" y="5516562"/>
            <a:ext cx="165576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21" name="Google Shape;521;p8"/>
          <p:cNvCxnSpPr/>
          <p:nvPr/>
        </p:nvCxnSpPr>
        <p:spPr>
          <a:xfrm rot="10800000">
            <a:off x="4643437" y="1844675"/>
            <a:ext cx="122396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22" name="Google Shape;522;p8"/>
          <p:cNvCxnSpPr/>
          <p:nvPr/>
        </p:nvCxnSpPr>
        <p:spPr>
          <a:xfrm rot="10800000">
            <a:off x="4643437" y="3716337"/>
            <a:ext cx="1296987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23" name="Google Shape;523;p8"/>
          <p:cNvCxnSpPr/>
          <p:nvPr/>
        </p:nvCxnSpPr>
        <p:spPr>
          <a:xfrm rot="10800000">
            <a:off x="4643437" y="5516562"/>
            <a:ext cx="13684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grpSp>
        <p:nvGrpSpPr>
          <p:cNvPr id="524" name="Google Shape;524;p8"/>
          <p:cNvGrpSpPr/>
          <p:nvPr/>
        </p:nvGrpSpPr>
        <p:grpSpPr>
          <a:xfrm rot="5460000">
            <a:off x="1632743" y="5072856"/>
            <a:ext cx="1479550" cy="1649412"/>
            <a:chOff x="1440" y="1632"/>
            <a:chExt cx="624" cy="624"/>
          </a:xfrm>
        </p:grpSpPr>
        <p:sp>
          <p:nvSpPr>
            <p:cNvPr id="525" name="Google Shape;525;p8"/>
            <p:cNvSpPr/>
            <p:nvPr/>
          </p:nvSpPr>
          <p:spPr>
            <a:xfrm>
              <a:off x="1440" y="1680"/>
              <a:ext cx="624" cy="576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26" name="Google Shape;526;p8"/>
            <p:cNvSpPr/>
            <p:nvPr/>
          </p:nvSpPr>
          <p:spPr>
            <a:xfrm>
              <a:off x="1584" y="1632"/>
              <a:ext cx="336" cy="1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cxnSp>
        <p:nvCxnSpPr>
          <p:cNvPr id="527" name="Google Shape;527;p8"/>
          <p:cNvCxnSpPr/>
          <p:nvPr/>
        </p:nvCxnSpPr>
        <p:spPr>
          <a:xfrm rot="10800000">
            <a:off x="323850" y="5876925"/>
            <a:ext cx="28797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28" name="Google Shape;528;p8"/>
          <p:cNvCxnSpPr/>
          <p:nvPr/>
        </p:nvCxnSpPr>
        <p:spPr>
          <a:xfrm rot="10800000">
            <a:off x="1547812" y="5516562"/>
            <a:ext cx="0" cy="360362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29" name="Google Shape;529;p8"/>
          <p:cNvCxnSpPr/>
          <p:nvPr/>
        </p:nvCxnSpPr>
        <p:spPr>
          <a:xfrm>
            <a:off x="1547812" y="5876925"/>
            <a:ext cx="0" cy="360362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0" name="Google Shape;530;p8"/>
          <p:cNvCxnSpPr/>
          <p:nvPr/>
        </p:nvCxnSpPr>
        <p:spPr>
          <a:xfrm flipH="1">
            <a:off x="1258887" y="5876925"/>
            <a:ext cx="288925" cy="288925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1" name="Google Shape;531;p8"/>
          <p:cNvCxnSpPr/>
          <p:nvPr/>
        </p:nvCxnSpPr>
        <p:spPr>
          <a:xfrm flipH="1" rot="10800000">
            <a:off x="1547812" y="5589587"/>
            <a:ext cx="287337" cy="287337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2" name="Google Shape;532;p8"/>
          <p:cNvCxnSpPr/>
          <p:nvPr/>
        </p:nvCxnSpPr>
        <p:spPr>
          <a:xfrm flipH="1" rot="10800000">
            <a:off x="1547812" y="5516562"/>
            <a:ext cx="1439862" cy="360362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3" name="Google Shape;533;p8"/>
          <p:cNvCxnSpPr/>
          <p:nvPr/>
        </p:nvCxnSpPr>
        <p:spPr>
          <a:xfrm>
            <a:off x="1547812" y="5876925"/>
            <a:ext cx="1439862" cy="4318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4" name="Google Shape;534;p8"/>
          <p:cNvCxnSpPr/>
          <p:nvPr/>
        </p:nvCxnSpPr>
        <p:spPr>
          <a:xfrm>
            <a:off x="2987675" y="5516562"/>
            <a:ext cx="10795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5" name="Google Shape;535;p8"/>
          <p:cNvCxnSpPr/>
          <p:nvPr/>
        </p:nvCxnSpPr>
        <p:spPr>
          <a:xfrm>
            <a:off x="2987675" y="6308725"/>
            <a:ext cx="11525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6" name="Google Shape;536;p8"/>
          <p:cNvCxnSpPr/>
          <p:nvPr/>
        </p:nvCxnSpPr>
        <p:spPr>
          <a:xfrm rot="10800000">
            <a:off x="6659562" y="1484312"/>
            <a:ext cx="0" cy="360362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7" name="Google Shape;537;p8"/>
          <p:cNvCxnSpPr/>
          <p:nvPr/>
        </p:nvCxnSpPr>
        <p:spPr>
          <a:xfrm>
            <a:off x="6659562" y="1844675"/>
            <a:ext cx="0" cy="360362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8" name="Google Shape;538;p8"/>
          <p:cNvCxnSpPr/>
          <p:nvPr/>
        </p:nvCxnSpPr>
        <p:spPr>
          <a:xfrm flipH="1" rot="10800000">
            <a:off x="6156325" y="1557337"/>
            <a:ext cx="287337" cy="287337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39" name="Google Shape;539;p8"/>
          <p:cNvCxnSpPr/>
          <p:nvPr/>
        </p:nvCxnSpPr>
        <p:spPr>
          <a:xfrm flipH="1">
            <a:off x="5867400" y="1844675"/>
            <a:ext cx="288925" cy="288925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0" name="Google Shape;540;p8"/>
          <p:cNvCxnSpPr/>
          <p:nvPr/>
        </p:nvCxnSpPr>
        <p:spPr>
          <a:xfrm rot="10800000">
            <a:off x="5724525" y="3284537"/>
            <a:ext cx="0" cy="431800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1" name="Google Shape;541;p8"/>
          <p:cNvCxnSpPr/>
          <p:nvPr/>
        </p:nvCxnSpPr>
        <p:spPr>
          <a:xfrm>
            <a:off x="5724525" y="3716337"/>
            <a:ext cx="0" cy="360362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2" name="Google Shape;542;p8"/>
          <p:cNvCxnSpPr/>
          <p:nvPr/>
        </p:nvCxnSpPr>
        <p:spPr>
          <a:xfrm flipH="1" rot="10800000">
            <a:off x="5219700" y="3357562"/>
            <a:ext cx="360362" cy="358775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3" name="Google Shape;543;p8"/>
          <p:cNvCxnSpPr/>
          <p:nvPr/>
        </p:nvCxnSpPr>
        <p:spPr>
          <a:xfrm flipH="1">
            <a:off x="4932362" y="3716337"/>
            <a:ext cx="287337" cy="288925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4" name="Google Shape;544;p8"/>
          <p:cNvCxnSpPr/>
          <p:nvPr/>
        </p:nvCxnSpPr>
        <p:spPr>
          <a:xfrm rot="10800000">
            <a:off x="6443662" y="5229225"/>
            <a:ext cx="0" cy="287337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5" name="Google Shape;545;p8"/>
          <p:cNvCxnSpPr/>
          <p:nvPr/>
        </p:nvCxnSpPr>
        <p:spPr>
          <a:xfrm>
            <a:off x="6443662" y="5516562"/>
            <a:ext cx="0" cy="360362"/>
          </a:xfrm>
          <a:prstGeom prst="straightConnector1">
            <a:avLst/>
          </a:prstGeom>
          <a:noFill/>
          <a:ln cap="flat" cmpd="sng" w="9525">
            <a:solidFill>
              <a:srgbClr val="FF0066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6" name="Google Shape;546;p8"/>
          <p:cNvCxnSpPr/>
          <p:nvPr/>
        </p:nvCxnSpPr>
        <p:spPr>
          <a:xfrm flipH="1" rot="10800000">
            <a:off x="5508625" y="5229225"/>
            <a:ext cx="358775" cy="287337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7" name="Google Shape;547;p8"/>
          <p:cNvCxnSpPr/>
          <p:nvPr/>
        </p:nvCxnSpPr>
        <p:spPr>
          <a:xfrm flipH="1">
            <a:off x="5148262" y="5516562"/>
            <a:ext cx="360362" cy="288925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8" name="Google Shape;548;p8"/>
          <p:cNvCxnSpPr/>
          <p:nvPr/>
        </p:nvCxnSpPr>
        <p:spPr>
          <a:xfrm>
            <a:off x="7308850" y="1484312"/>
            <a:ext cx="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49" name="Google Shape;549;p8"/>
          <p:cNvCxnSpPr/>
          <p:nvPr/>
        </p:nvCxnSpPr>
        <p:spPr>
          <a:xfrm flipH="1" rot="10800000">
            <a:off x="6156325" y="1484312"/>
            <a:ext cx="1223962" cy="360362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0" name="Google Shape;550;p8"/>
          <p:cNvCxnSpPr/>
          <p:nvPr/>
        </p:nvCxnSpPr>
        <p:spPr>
          <a:xfrm flipH="1" rot="10800000">
            <a:off x="6659562" y="1484312"/>
            <a:ext cx="720725" cy="360362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1" name="Google Shape;551;p8"/>
          <p:cNvCxnSpPr/>
          <p:nvPr/>
        </p:nvCxnSpPr>
        <p:spPr>
          <a:xfrm>
            <a:off x="6156325" y="1844675"/>
            <a:ext cx="1152525" cy="4318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2" name="Google Shape;552;p8"/>
          <p:cNvCxnSpPr/>
          <p:nvPr/>
        </p:nvCxnSpPr>
        <p:spPr>
          <a:xfrm>
            <a:off x="6659562" y="1844675"/>
            <a:ext cx="649287" cy="4318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3" name="Google Shape;553;p8"/>
          <p:cNvCxnSpPr/>
          <p:nvPr/>
        </p:nvCxnSpPr>
        <p:spPr>
          <a:xfrm>
            <a:off x="7380287" y="1484312"/>
            <a:ext cx="100806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4" name="Google Shape;554;p8"/>
          <p:cNvCxnSpPr/>
          <p:nvPr/>
        </p:nvCxnSpPr>
        <p:spPr>
          <a:xfrm>
            <a:off x="7308850" y="2276475"/>
            <a:ext cx="10795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5" name="Google Shape;555;p8"/>
          <p:cNvCxnSpPr/>
          <p:nvPr/>
        </p:nvCxnSpPr>
        <p:spPr>
          <a:xfrm flipH="1" rot="10800000">
            <a:off x="5219700" y="3284537"/>
            <a:ext cx="2160587" cy="4318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6" name="Google Shape;556;p8"/>
          <p:cNvCxnSpPr/>
          <p:nvPr/>
        </p:nvCxnSpPr>
        <p:spPr>
          <a:xfrm flipH="1" rot="10800000">
            <a:off x="5724525" y="3284537"/>
            <a:ext cx="1655762" cy="4318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7" name="Google Shape;557;p8"/>
          <p:cNvCxnSpPr/>
          <p:nvPr/>
        </p:nvCxnSpPr>
        <p:spPr>
          <a:xfrm>
            <a:off x="5219700" y="3716337"/>
            <a:ext cx="2160587" cy="360362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8" name="Google Shape;558;p8"/>
          <p:cNvCxnSpPr/>
          <p:nvPr/>
        </p:nvCxnSpPr>
        <p:spPr>
          <a:xfrm>
            <a:off x="5724525" y="3716337"/>
            <a:ext cx="1655762" cy="360362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59" name="Google Shape;559;p8"/>
          <p:cNvCxnSpPr/>
          <p:nvPr/>
        </p:nvCxnSpPr>
        <p:spPr>
          <a:xfrm>
            <a:off x="7380287" y="3284537"/>
            <a:ext cx="100806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60" name="Google Shape;560;p8"/>
          <p:cNvCxnSpPr/>
          <p:nvPr/>
        </p:nvCxnSpPr>
        <p:spPr>
          <a:xfrm>
            <a:off x="7380287" y="4076700"/>
            <a:ext cx="100806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61" name="Google Shape;561;p8"/>
          <p:cNvCxnSpPr/>
          <p:nvPr/>
        </p:nvCxnSpPr>
        <p:spPr>
          <a:xfrm flipH="1" rot="10800000">
            <a:off x="5508625" y="5157787"/>
            <a:ext cx="2016125" cy="358775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62" name="Google Shape;562;p8"/>
          <p:cNvCxnSpPr/>
          <p:nvPr/>
        </p:nvCxnSpPr>
        <p:spPr>
          <a:xfrm>
            <a:off x="5508625" y="5516562"/>
            <a:ext cx="1943100" cy="433387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63" name="Google Shape;563;p8"/>
          <p:cNvCxnSpPr/>
          <p:nvPr/>
        </p:nvCxnSpPr>
        <p:spPr>
          <a:xfrm flipH="1" rot="10800000">
            <a:off x="6443662" y="5157787"/>
            <a:ext cx="1081087" cy="358775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64" name="Google Shape;564;p8"/>
          <p:cNvCxnSpPr/>
          <p:nvPr/>
        </p:nvCxnSpPr>
        <p:spPr>
          <a:xfrm>
            <a:off x="6443662" y="5516562"/>
            <a:ext cx="1008062" cy="433387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65" name="Google Shape;565;p8"/>
          <p:cNvCxnSpPr/>
          <p:nvPr/>
        </p:nvCxnSpPr>
        <p:spPr>
          <a:xfrm>
            <a:off x="7524750" y="5157787"/>
            <a:ext cx="8636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566" name="Google Shape;566;p8"/>
          <p:cNvCxnSpPr/>
          <p:nvPr/>
        </p:nvCxnSpPr>
        <p:spPr>
          <a:xfrm>
            <a:off x="7451725" y="5949950"/>
            <a:ext cx="9366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567" name="Google Shape;567;p8"/>
          <p:cNvSpPr txBox="1"/>
          <p:nvPr/>
        </p:nvSpPr>
        <p:spPr>
          <a:xfrm>
            <a:off x="5724525" y="2501900"/>
            <a:ext cx="1789112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Astig myopique</a:t>
            </a:r>
            <a:endParaRPr/>
          </a:p>
        </p:txBody>
      </p:sp>
      <p:sp>
        <p:nvSpPr>
          <p:cNvPr id="568" name="Google Shape;568;p8"/>
          <p:cNvSpPr txBox="1"/>
          <p:nvPr/>
        </p:nvSpPr>
        <p:spPr>
          <a:xfrm>
            <a:off x="5435600" y="4446587"/>
            <a:ext cx="2620962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Astig hypermétropique</a:t>
            </a:r>
            <a:endParaRPr/>
          </a:p>
        </p:txBody>
      </p:sp>
      <p:sp>
        <p:nvSpPr>
          <p:cNvPr id="569" name="Google Shape;569;p8"/>
          <p:cNvSpPr txBox="1"/>
          <p:nvPr/>
        </p:nvSpPr>
        <p:spPr>
          <a:xfrm>
            <a:off x="6084887" y="6318250"/>
            <a:ext cx="1431925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Astig mixte</a:t>
            </a:r>
            <a:endParaRPr/>
          </a:p>
        </p:txBody>
      </p:sp>
      <p:sp>
        <p:nvSpPr>
          <p:cNvPr id="570" name="Google Shape;570;p8"/>
          <p:cNvSpPr txBox="1"/>
          <p:nvPr/>
        </p:nvSpPr>
        <p:spPr>
          <a:xfrm>
            <a:off x="1116012" y="6500812"/>
            <a:ext cx="2066925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Pas d’atigmatisme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9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Presbytie</a:t>
            </a:r>
            <a:endParaRPr/>
          </a:p>
        </p:txBody>
      </p:sp>
      <p:sp>
        <p:nvSpPr>
          <p:cNvPr id="576" name="Google Shape;576;p9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Difficulté de voire nette, sans fatigue, les objets rapprochés.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Diminution de l’amplitude d’accommodation, due à la vieillesse (41-42 ans).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Se corrige avec des verres convexes (convergents) = loupes (ou verres progressifs si autre amétropie associée).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Noto Sans Symbols"/>
              <a:buChar char="◆"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Chirurgie réfractive (presbyLASIK).</a:t>
            </a:r>
            <a:endParaRPr/>
          </a:p>
          <a:p>
            <a:pPr indent="-266700" lvl="0" marL="342900" rtl="0" algn="l">
              <a:spcBef>
                <a:spcPts val="4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b="0" i="0" sz="2000" u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presbytie3" id="577" name="Google Shape;577;p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00787" y="2349500"/>
            <a:ext cx="2627312" cy="21891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sbytie 1" id="578" name="Google Shape;578;p9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40425" y="188912"/>
            <a:ext cx="3054350" cy="2038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zonule" id="579" name="Google Shape;579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9337" y="4581525"/>
            <a:ext cx="4103687" cy="2060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sbytie 2" id="580" name="Google Shape;580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9387" y="5589587"/>
            <a:ext cx="4572000" cy="103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ntenne parabolique">
  <a:themeElements>
    <a:clrScheme name="Antenne parabolique 4">
      <a:dk1>
        <a:srgbClr val="666A5C"/>
      </a:dk1>
      <a:lt1>
        <a:srgbClr val="FFFFFF"/>
      </a:lt1>
      <a:dk2>
        <a:srgbClr val="757868"/>
      </a:dk2>
      <a:lt2>
        <a:srgbClr val="C4C3AA"/>
      </a:lt2>
      <a:accent1>
        <a:srgbClr val="9AC2C0"/>
      </a:accent1>
      <a:accent2>
        <a:srgbClr val="4D4F45"/>
      </a:accent2>
      <a:accent3>
        <a:srgbClr val="BDBEB9"/>
      </a:accent3>
      <a:accent4>
        <a:srgbClr val="DADADA"/>
      </a:accent4>
      <a:accent5>
        <a:srgbClr val="CADDDC"/>
      </a:accent5>
      <a:accent6>
        <a:srgbClr val="45473E"/>
      </a:accent6>
      <a:hlink>
        <a:srgbClr val="009999"/>
      </a:hlink>
      <a:folHlink>
        <a:srgbClr val="BFCB4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Antenne parabolique">
  <a:themeElements>
    <a:clrScheme name="Antenne parabolique 4">
      <a:dk1>
        <a:srgbClr val="666A5C"/>
      </a:dk1>
      <a:lt1>
        <a:srgbClr val="FFFFFF"/>
      </a:lt1>
      <a:dk2>
        <a:srgbClr val="757868"/>
      </a:dk2>
      <a:lt2>
        <a:srgbClr val="C4C3AA"/>
      </a:lt2>
      <a:accent1>
        <a:srgbClr val="9AC2C0"/>
      </a:accent1>
      <a:accent2>
        <a:srgbClr val="4D4F45"/>
      </a:accent2>
      <a:accent3>
        <a:srgbClr val="BDBEB9"/>
      </a:accent3>
      <a:accent4>
        <a:srgbClr val="DADADA"/>
      </a:accent4>
      <a:accent5>
        <a:srgbClr val="CADDDC"/>
      </a:accent5>
      <a:accent6>
        <a:srgbClr val="45473E"/>
      </a:accent6>
      <a:hlink>
        <a:srgbClr val="009999"/>
      </a:hlink>
      <a:folHlink>
        <a:srgbClr val="BFCB4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2005-09-20T13:32:46Z</dcterms:created>
  <dc:creator>CCA</dc:creator>
</cp:coreProperties>
</file>